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24387175" cy="13716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552" y="-90"/>
      </p:cViewPr>
      <p:guideLst>
        <p:guide orient="horz" pos="4320"/>
        <p:guide pos="76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99B3A2AE-08AC-4B79-8B67-EEB031F24576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buNone/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360" y="-360"/>
            <a:ext cx="360" cy="360"/>
          </a:xfrm>
          <a:prstGeom prst="rect">
            <a:avLst/>
          </a:prstGeom>
          <a:ln w="0">
            <a:noFill/>
          </a:ln>
        </p:spPr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B228D64-DFEF-4142-B9C5-DAD00D4207DD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360" y="-360"/>
            <a:ext cx="360" cy="360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19AAF33-38D9-404D-8038-45A7B37BD1FA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AF7E30D-CEF4-42A4-B456-34C3EC01678E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3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7931AE8-DBAA-4EBA-92ED-8262CC525ADC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4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0D7EE3E-B5FB-4A75-A99B-D36B1A841B32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5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BE74E9E-738F-49E8-9F34-E05645D40A9A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6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219320" y="3209400"/>
            <a:ext cx="2194776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png"/><Relationship Id="rId117" Type="http://schemas.openxmlformats.org/officeDocument/2006/relationships/image" Target="../media/image115.svg"/><Relationship Id="rId21" Type="http://schemas.openxmlformats.org/officeDocument/2006/relationships/image" Target="../media/image19.svg"/><Relationship Id="rId42" Type="http://schemas.openxmlformats.org/officeDocument/2006/relationships/image" Target="../media/image21.png"/><Relationship Id="rId47" Type="http://schemas.openxmlformats.org/officeDocument/2006/relationships/image" Target="../media/image45.svg"/><Relationship Id="rId63" Type="http://schemas.openxmlformats.org/officeDocument/2006/relationships/image" Target="../media/image61.svg"/><Relationship Id="rId68" Type="http://schemas.openxmlformats.org/officeDocument/2006/relationships/image" Target="../media/image34.png"/><Relationship Id="rId84" Type="http://schemas.openxmlformats.org/officeDocument/2006/relationships/image" Target="../media/image42.png"/><Relationship Id="rId89" Type="http://schemas.openxmlformats.org/officeDocument/2006/relationships/image" Target="../media/image87.svg"/><Relationship Id="rId112" Type="http://schemas.openxmlformats.org/officeDocument/2006/relationships/image" Target="../media/image57.png"/><Relationship Id="rId133" Type="http://schemas.openxmlformats.org/officeDocument/2006/relationships/image" Target="../media/image131.svg"/><Relationship Id="rId138" Type="http://schemas.openxmlformats.org/officeDocument/2006/relationships/image" Target="../media/image70.png"/><Relationship Id="rId154" Type="http://schemas.openxmlformats.org/officeDocument/2006/relationships/image" Target="../media/image78.png"/><Relationship Id="rId16" Type="http://schemas.openxmlformats.org/officeDocument/2006/relationships/image" Target="../media/image8.png"/><Relationship Id="rId107" Type="http://schemas.openxmlformats.org/officeDocument/2006/relationships/image" Target="../media/image105.svg"/><Relationship Id="rId11" Type="http://schemas.openxmlformats.org/officeDocument/2006/relationships/image" Target="../media/image9.svg"/><Relationship Id="rId32" Type="http://schemas.openxmlformats.org/officeDocument/2006/relationships/image" Target="../media/image16.png"/><Relationship Id="rId37" Type="http://schemas.openxmlformats.org/officeDocument/2006/relationships/image" Target="../media/image35.svg"/><Relationship Id="rId53" Type="http://schemas.openxmlformats.org/officeDocument/2006/relationships/image" Target="../media/image51.svg"/><Relationship Id="rId58" Type="http://schemas.openxmlformats.org/officeDocument/2006/relationships/image" Target="../media/image29.png"/><Relationship Id="rId74" Type="http://schemas.openxmlformats.org/officeDocument/2006/relationships/image" Target="../media/image37.png"/><Relationship Id="rId79" Type="http://schemas.openxmlformats.org/officeDocument/2006/relationships/image" Target="../media/image77.svg"/><Relationship Id="rId102" Type="http://schemas.openxmlformats.org/officeDocument/2006/relationships/image" Target="../media/image52.png"/><Relationship Id="rId123" Type="http://schemas.openxmlformats.org/officeDocument/2006/relationships/image" Target="../media/image121.svg"/><Relationship Id="rId128" Type="http://schemas.openxmlformats.org/officeDocument/2006/relationships/image" Target="../media/image65.png"/><Relationship Id="rId144" Type="http://schemas.openxmlformats.org/officeDocument/2006/relationships/image" Target="../media/image73.png"/><Relationship Id="rId149" Type="http://schemas.openxmlformats.org/officeDocument/2006/relationships/image" Target="../media/image147.svg"/><Relationship Id="rId5" Type="http://schemas.openxmlformats.org/officeDocument/2006/relationships/image" Target="../media/image3.svg"/><Relationship Id="rId90" Type="http://schemas.openxmlformats.org/officeDocument/2006/relationships/image" Target="../media/image45.png"/><Relationship Id="rId95" Type="http://schemas.openxmlformats.org/officeDocument/2006/relationships/image" Target="../media/image93.svg"/><Relationship Id="rId22" Type="http://schemas.openxmlformats.org/officeDocument/2006/relationships/image" Target="../media/image11.png"/><Relationship Id="rId27" Type="http://schemas.openxmlformats.org/officeDocument/2006/relationships/image" Target="../media/image25.svg"/><Relationship Id="rId43" Type="http://schemas.openxmlformats.org/officeDocument/2006/relationships/image" Target="../media/image41.svg"/><Relationship Id="rId48" Type="http://schemas.openxmlformats.org/officeDocument/2006/relationships/image" Target="../media/image24.png"/><Relationship Id="rId64" Type="http://schemas.openxmlformats.org/officeDocument/2006/relationships/image" Target="../media/image32.png"/><Relationship Id="rId69" Type="http://schemas.openxmlformats.org/officeDocument/2006/relationships/image" Target="../media/image67.svg"/><Relationship Id="rId113" Type="http://schemas.openxmlformats.org/officeDocument/2006/relationships/image" Target="../media/image111.svg"/><Relationship Id="rId118" Type="http://schemas.openxmlformats.org/officeDocument/2006/relationships/image" Target="../media/image60.png"/><Relationship Id="rId134" Type="http://schemas.openxmlformats.org/officeDocument/2006/relationships/image" Target="../media/image68.png"/><Relationship Id="rId139" Type="http://schemas.openxmlformats.org/officeDocument/2006/relationships/image" Target="../media/image137.svg"/><Relationship Id="rId80" Type="http://schemas.openxmlformats.org/officeDocument/2006/relationships/image" Target="../media/image40.png"/><Relationship Id="rId85" Type="http://schemas.openxmlformats.org/officeDocument/2006/relationships/image" Target="../media/image83.svg"/><Relationship Id="rId150" Type="http://schemas.openxmlformats.org/officeDocument/2006/relationships/image" Target="../media/image76.png"/><Relationship Id="rId155" Type="http://schemas.openxmlformats.org/officeDocument/2006/relationships/image" Target="../media/image153.svg"/><Relationship Id="rId12" Type="http://schemas.openxmlformats.org/officeDocument/2006/relationships/image" Target="../media/image6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19.png"/><Relationship Id="rId46" Type="http://schemas.openxmlformats.org/officeDocument/2006/relationships/image" Target="../media/image23.png"/><Relationship Id="rId59" Type="http://schemas.openxmlformats.org/officeDocument/2006/relationships/image" Target="../media/image57.svg"/><Relationship Id="rId67" Type="http://schemas.openxmlformats.org/officeDocument/2006/relationships/image" Target="../media/image65.svg"/><Relationship Id="rId103" Type="http://schemas.openxmlformats.org/officeDocument/2006/relationships/image" Target="../media/image101.svg"/><Relationship Id="rId108" Type="http://schemas.openxmlformats.org/officeDocument/2006/relationships/image" Target="../media/image55.png"/><Relationship Id="rId116" Type="http://schemas.openxmlformats.org/officeDocument/2006/relationships/image" Target="../media/image59.png"/><Relationship Id="rId124" Type="http://schemas.openxmlformats.org/officeDocument/2006/relationships/image" Target="../media/image63.png"/><Relationship Id="rId129" Type="http://schemas.openxmlformats.org/officeDocument/2006/relationships/image" Target="../media/image127.svg"/><Relationship Id="rId137" Type="http://schemas.openxmlformats.org/officeDocument/2006/relationships/image" Target="../media/image135.svg"/><Relationship Id="rId20" Type="http://schemas.openxmlformats.org/officeDocument/2006/relationships/image" Target="../media/image10.png"/><Relationship Id="rId41" Type="http://schemas.openxmlformats.org/officeDocument/2006/relationships/image" Target="../media/image39.svg"/><Relationship Id="rId54" Type="http://schemas.openxmlformats.org/officeDocument/2006/relationships/image" Target="../media/image27.png"/><Relationship Id="rId62" Type="http://schemas.openxmlformats.org/officeDocument/2006/relationships/image" Target="../media/image31.png"/><Relationship Id="rId70" Type="http://schemas.openxmlformats.org/officeDocument/2006/relationships/image" Target="../media/image35.png"/><Relationship Id="rId75" Type="http://schemas.openxmlformats.org/officeDocument/2006/relationships/image" Target="../media/image73.svg"/><Relationship Id="rId83" Type="http://schemas.openxmlformats.org/officeDocument/2006/relationships/image" Target="../media/image81.svg"/><Relationship Id="rId88" Type="http://schemas.openxmlformats.org/officeDocument/2006/relationships/image" Target="../media/image44.png"/><Relationship Id="rId91" Type="http://schemas.openxmlformats.org/officeDocument/2006/relationships/image" Target="../media/image89.svg"/><Relationship Id="rId96" Type="http://schemas.openxmlformats.org/officeDocument/2006/relationships/image" Target="../media/image48.png"/><Relationship Id="rId111" Type="http://schemas.openxmlformats.org/officeDocument/2006/relationships/image" Target="../media/image109.svg"/><Relationship Id="rId132" Type="http://schemas.openxmlformats.org/officeDocument/2006/relationships/image" Target="../media/image67.png"/><Relationship Id="rId140" Type="http://schemas.openxmlformats.org/officeDocument/2006/relationships/image" Target="../media/image71.png"/><Relationship Id="rId145" Type="http://schemas.openxmlformats.org/officeDocument/2006/relationships/image" Target="../media/image143.svg"/><Relationship Id="rId153" Type="http://schemas.openxmlformats.org/officeDocument/2006/relationships/image" Target="../media/image15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14.png"/><Relationship Id="rId36" Type="http://schemas.openxmlformats.org/officeDocument/2006/relationships/image" Target="../media/image18.png"/><Relationship Id="rId49" Type="http://schemas.openxmlformats.org/officeDocument/2006/relationships/image" Target="../media/image47.svg"/><Relationship Id="rId57" Type="http://schemas.openxmlformats.org/officeDocument/2006/relationships/image" Target="../media/image55.svg"/><Relationship Id="rId106" Type="http://schemas.openxmlformats.org/officeDocument/2006/relationships/image" Target="../media/image54.png"/><Relationship Id="rId114" Type="http://schemas.openxmlformats.org/officeDocument/2006/relationships/image" Target="../media/image58.png"/><Relationship Id="rId119" Type="http://schemas.openxmlformats.org/officeDocument/2006/relationships/image" Target="../media/image117.svg"/><Relationship Id="rId127" Type="http://schemas.openxmlformats.org/officeDocument/2006/relationships/image" Target="../media/image125.svg"/><Relationship Id="rId10" Type="http://schemas.openxmlformats.org/officeDocument/2006/relationships/image" Target="../media/image5.png"/><Relationship Id="rId31" Type="http://schemas.openxmlformats.org/officeDocument/2006/relationships/image" Target="../media/image29.svg"/><Relationship Id="rId44" Type="http://schemas.openxmlformats.org/officeDocument/2006/relationships/image" Target="../media/image22.png"/><Relationship Id="rId52" Type="http://schemas.openxmlformats.org/officeDocument/2006/relationships/image" Target="../media/image26.png"/><Relationship Id="rId60" Type="http://schemas.openxmlformats.org/officeDocument/2006/relationships/image" Target="../media/image30.png"/><Relationship Id="rId65" Type="http://schemas.openxmlformats.org/officeDocument/2006/relationships/image" Target="../media/image63.svg"/><Relationship Id="rId73" Type="http://schemas.openxmlformats.org/officeDocument/2006/relationships/image" Target="../media/image71.svg"/><Relationship Id="rId78" Type="http://schemas.openxmlformats.org/officeDocument/2006/relationships/image" Target="../media/image39.png"/><Relationship Id="rId81" Type="http://schemas.openxmlformats.org/officeDocument/2006/relationships/image" Target="../media/image79.svg"/><Relationship Id="rId86" Type="http://schemas.openxmlformats.org/officeDocument/2006/relationships/image" Target="../media/image43.png"/><Relationship Id="rId94" Type="http://schemas.openxmlformats.org/officeDocument/2006/relationships/image" Target="../media/image47.png"/><Relationship Id="rId99" Type="http://schemas.openxmlformats.org/officeDocument/2006/relationships/image" Target="../media/image97.svg"/><Relationship Id="rId101" Type="http://schemas.openxmlformats.org/officeDocument/2006/relationships/image" Target="../media/image99.svg"/><Relationship Id="rId122" Type="http://schemas.openxmlformats.org/officeDocument/2006/relationships/image" Target="../media/image62.png"/><Relationship Id="rId130" Type="http://schemas.openxmlformats.org/officeDocument/2006/relationships/image" Target="../media/image66.png"/><Relationship Id="rId135" Type="http://schemas.openxmlformats.org/officeDocument/2006/relationships/image" Target="../media/image133.svg"/><Relationship Id="rId143" Type="http://schemas.openxmlformats.org/officeDocument/2006/relationships/image" Target="../media/image141.svg"/><Relationship Id="rId148" Type="http://schemas.openxmlformats.org/officeDocument/2006/relationships/image" Target="../media/image75.png"/><Relationship Id="rId151" Type="http://schemas.openxmlformats.org/officeDocument/2006/relationships/image" Target="../media/image149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3" Type="http://schemas.openxmlformats.org/officeDocument/2006/relationships/image" Target="../media/image11.svg"/><Relationship Id="rId18" Type="http://schemas.openxmlformats.org/officeDocument/2006/relationships/image" Target="../media/image9.png"/><Relationship Id="rId39" Type="http://schemas.openxmlformats.org/officeDocument/2006/relationships/image" Target="../media/image37.svg"/><Relationship Id="rId109" Type="http://schemas.openxmlformats.org/officeDocument/2006/relationships/image" Target="../media/image107.svg"/><Relationship Id="rId34" Type="http://schemas.openxmlformats.org/officeDocument/2006/relationships/image" Target="../media/image17.png"/><Relationship Id="rId50" Type="http://schemas.openxmlformats.org/officeDocument/2006/relationships/image" Target="../media/image25.png"/><Relationship Id="rId55" Type="http://schemas.openxmlformats.org/officeDocument/2006/relationships/image" Target="../media/image53.svg"/><Relationship Id="rId76" Type="http://schemas.openxmlformats.org/officeDocument/2006/relationships/image" Target="../media/image38.png"/><Relationship Id="rId97" Type="http://schemas.openxmlformats.org/officeDocument/2006/relationships/image" Target="../media/image49.png"/><Relationship Id="rId104" Type="http://schemas.openxmlformats.org/officeDocument/2006/relationships/image" Target="../media/image53.png"/><Relationship Id="rId120" Type="http://schemas.openxmlformats.org/officeDocument/2006/relationships/image" Target="../media/image61.png"/><Relationship Id="rId125" Type="http://schemas.openxmlformats.org/officeDocument/2006/relationships/image" Target="../media/image123.svg"/><Relationship Id="rId141" Type="http://schemas.openxmlformats.org/officeDocument/2006/relationships/image" Target="../media/image139.svg"/><Relationship Id="rId146" Type="http://schemas.openxmlformats.org/officeDocument/2006/relationships/image" Target="../media/image74.png"/><Relationship Id="rId7" Type="http://schemas.openxmlformats.org/officeDocument/2006/relationships/image" Target="../media/image5.svg"/><Relationship Id="rId71" Type="http://schemas.openxmlformats.org/officeDocument/2006/relationships/image" Target="../media/image69.svg"/><Relationship Id="rId92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27.svg"/><Relationship Id="rId24" Type="http://schemas.openxmlformats.org/officeDocument/2006/relationships/image" Target="../media/image12.png"/><Relationship Id="rId40" Type="http://schemas.openxmlformats.org/officeDocument/2006/relationships/image" Target="../media/image20.png"/><Relationship Id="rId45" Type="http://schemas.openxmlformats.org/officeDocument/2006/relationships/image" Target="../media/image43.svg"/><Relationship Id="rId66" Type="http://schemas.openxmlformats.org/officeDocument/2006/relationships/image" Target="../media/image33.png"/><Relationship Id="rId87" Type="http://schemas.openxmlformats.org/officeDocument/2006/relationships/image" Target="../media/image85.svg"/><Relationship Id="rId110" Type="http://schemas.openxmlformats.org/officeDocument/2006/relationships/image" Target="../media/image56.png"/><Relationship Id="rId115" Type="http://schemas.openxmlformats.org/officeDocument/2006/relationships/image" Target="../media/image113.svg"/><Relationship Id="rId131" Type="http://schemas.openxmlformats.org/officeDocument/2006/relationships/image" Target="../media/image129.svg"/><Relationship Id="rId136" Type="http://schemas.openxmlformats.org/officeDocument/2006/relationships/image" Target="../media/image69.png"/><Relationship Id="rId61" Type="http://schemas.openxmlformats.org/officeDocument/2006/relationships/image" Target="../media/image59.svg"/><Relationship Id="rId82" Type="http://schemas.openxmlformats.org/officeDocument/2006/relationships/image" Target="../media/image41.png"/><Relationship Id="rId152" Type="http://schemas.openxmlformats.org/officeDocument/2006/relationships/image" Target="../media/image77.png"/><Relationship Id="rId19" Type="http://schemas.openxmlformats.org/officeDocument/2006/relationships/image" Target="../media/image17.svg"/><Relationship Id="rId14" Type="http://schemas.openxmlformats.org/officeDocument/2006/relationships/image" Target="../media/image7.png"/><Relationship Id="rId30" Type="http://schemas.openxmlformats.org/officeDocument/2006/relationships/image" Target="../media/image15.png"/><Relationship Id="rId35" Type="http://schemas.openxmlformats.org/officeDocument/2006/relationships/image" Target="../media/image33.svg"/><Relationship Id="rId56" Type="http://schemas.openxmlformats.org/officeDocument/2006/relationships/image" Target="../media/image28.png"/><Relationship Id="rId77" Type="http://schemas.openxmlformats.org/officeDocument/2006/relationships/image" Target="../media/image75.svg"/><Relationship Id="rId100" Type="http://schemas.openxmlformats.org/officeDocument/2006/relationships/image" Target="../media/image51.png"/><Relationship Id="rId105" Type="http://schemas.openxmlformats.org/officeDocument/2006/relationships/image" Target="../media/image103.svg"/><Relationship Id="rId126" Type="http://schemas.openxmlformats.org/officeDocument/2006/relationships/image" Target="../media/image64.png"/><Relationship Id="rId147" Type="http://schemas.openxmlformats.org/officeDocument/2006/relationships/image" Target="../media/image145.svg"/><Relationship Id="rId8" Type="http://schemas.openxmlformats.org/officeDocument/2006/relationships/image" Target="../media/image4.png"/><Relationship Id="rId51" Type="http://schemas.openxmlformats.org/officeDocument/2006/relationships/image" Target="../media/image49.svg"/><Relationship Id="rId72" Type="http://schemas.openxmlformats.org/officeDocument/2006/relationships/image" Target="../media/image36.png"/><Relationship Id="rId93" Type="http://schemas.openxmlformats.org/officeDocument/2006/relationships/image" Target="../media/image91.svg"/><Relationship Id="rId98" Type="http://schemas.openxmlformats.org/officeDocument/2006/relationships/image" Target="../media/image50.png"/><Relationship Id="rId121" Type="http://schemas.openxmlformats.org/officeDocument/2006/relationships/image" Target="../media/image119.svg"/><Relationship Id="rId142" Type="http://schemas.openxmlformats.org/officeDocument/2006/relationships/image" Target="../media/image72.png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svg"/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svg"/><Relationship Id="rId11" Type="http://schemas.openxmlformats.org/officeDocument/2006/relationships/image" Target="../media/image83.png"/><Relationship Id="rId5" Type="http://schemas.openxmlformats.org/officeDocument/2006/relationships/image" Target="../media/image80.png"/><Relationship Id="rId10" Type="http://schemas.openxmlformats.org/officeDocument/2006/relationships/image" Target="../media/image161.svg"/><Relationship Id="rId4" Type="http://schemas.openxmlformats.org/officeDocument/2006/relationships/image" Target="../media/image155.svg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svg"/><Relationship Id="rId13" Type="http://schemas.openxmlformats.org/officeDocument/2006/relationships/image" Target="../media/image89.png"/><Relationship Id="rId18" Type="http://schemas.openxmlformats.org/officeDocument/2006/relationships/image" Target="../media/image176.svg"/><Relationship Id="rId3" Type="http://schemas.openxmlformats.org/officeDocument/2006/relationships/image" Target="../media/image86.png"/><Relationship Id="rId7" Type="http://schemas.openxmlformats.org/officeDocument/2006/relationships/image" Target="../media/image166.svg"/><Relationship Id="rId12" Type="http://schemas.openxmlformats.org/officeDocument/2006/relationships/image" Target="../media/image170.sv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svg"/><Relationship Id="rId11" Type="http://schemas.openxmlformats.org/officeDocument/2006/relationships/image" Target="../media/image88.png"/><Relationship Id="rId5" Type="http://schemas.openxmlformats.org/officeDocument/2006/relationships/image" Target="../media/image87.png"/><Relationship Id="rId15" Type="http://schemas.openxmlformats.org/officeDocument/2006/relationships/image" Target="../media/image90.png"/><Relationship Id="rId10" Type="http://schemas.openxmlformats.org/officeDocument/2006/relationships/image" Target="../media/image166.svg"/><Relationship Id="rId4" Type="http://schemas.openxmlformats.org/officeDocument/2006/relationships/image" Target="../media/image166.svg"/><Relationship Id="rId14" Type="http://schemas.openxmlformats.org/officeDocument/2006/relationships/image" Target="../media/image17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178.sv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7.svg"/><Relationship Id="rId299" Type="http://schemas.openxmlformats.org/officeDocument/2006/relationships/image" Target="../media/image479.svg"/><Relationship Id="rId671" Type="http://schemas.openxmlformats.org/officeDocument/2006/relationships/image" Target="../media/image851.svg"/><Relationship Id="rId21" Type="http://schemas.openxmlformats.org/officeDocument/2006/relationships/image" Target="../media/image201.svg"/><Relationship Id="rId63" Type="http://schemas.openxmlformats.org/officeDocument/2006/relationships/image" Target="../media/image243.svg"/><Relationship Id="rId159" Type="http://schemas.openxmlformats.org/officeDocument/2006/relationships/image" Target="../media/image339.svg"/><Relationship Id="rId324" Type="http://schemas.openxmlformats.org/officeDocument/2006/relationships/image" Target="../media/image259.png"/><Relationship Id="rId366" Type="http://schemas.openxmlformats.org/officeDocument/2006/relationships/image" Target="../media/image280.png"/><Relationship Id="rId531" Type="http://schemas.openxmlformats.org/officeDocument/2006/relationships/image" Target="../media/image711.svg"/><Relationship Id="rId573" Type="http://schemas.openxmlformats.org/officeDocument/2006/relationships/image" Target="../media/image753.svg"/><Relationship Id="rId629" Type="http://schemas.openxmlformats.org/officeDocument/2006/relationships/image" Target="../media/image809.svg"/><Relationship Id="rId170" Type="http://schemas.openxmlformats.org/officeDocument/2006/relationships/image" Target="../media/image182.png"/><Relationship Id="rId226" Type="http://schemas.openxmlformats.org/officeDocument/2006/relationships/image" Target="../media/image210.png"/><Relationship Id="rId433" Type="http://schemas.openxmlformats.org/officeDocument/2006/relationships/image" Target="../media/image613.svg"/><Relationship Id="rId268" Type="http://schemas.openxmlformats.org/officeDocument/2006/relationships/image" Target="../media/image231.png"/><Relationship Id="rId475" Type="http://schemas.openxmlformats.org/officeDocument/2006/relationships/image" Target="../media/image655.svg"/><Relationship Id="rId640" Type="http://schemas.openxmlformats.org/officeDocument/2006/relationships/image" Target="../media/image417.png"/><Relationship Id="rId682" Type="http://schemas.openxmlformats.org/officeDocument/2006/relationships/image" Target="../media/image438.png"/><Relationship Id="rId32" Type="http://schemas.openxmlformats.org/officeDocument/2006/relationships/image" Target="../media/image113.png"/><Relationship Id="rId74" Type="http://schemas.openxmlformats.org/officeDocument/2006/relationships/image" Target="../media/image134.png"/><Relationship Id="rId128" Type="http://schemas.openxmlformats.org/officeDocument/2006/relationships/image" Target="../media/image161.png"/><Relationship Id="rId335" Type="http://schemas.openxmlformats.org/officeDocument/2006/relationships/image" Target="../media/image515.svg"/><Relationship Id="rId377" Type="http://schemas.openxmlformats.org/officeDocument/2006/relationships/image" Target="../media/image557.svg"/><Relationship Id="rId500" Type="http://schemas.openxmlformats.org/officeDocument/2006/relationships/image" Target="../media/image347.png"/><Relationship Id="rId542" Type="http://schemas.openxmlformats.org/officeDocument/2006/relationships/image" Target="../media/image368.png"/><Relationship Id="rId584" Type="http://schemas.openxmlformats.org/officeDocument/2006/relationships/image" Target="../media/image389.png"/><Relationship Id="rId5" Type="http://schemas.openxmlformats.org/officeDocument/2006/relationships/image" Target="../media/image98.png"/><Relationship Id="rId181" Type="http://schemas.openxmlformats.org/officeDocument/2006/relationships/image" Target="../media/image361.svg"/><Relationship Id="rId237" Type="http://schemas.openxmlformats.org/officeDocument/2006/relationships/image" Target="../media/image417.svg"/><Relationship Id="rId402" Type="http://schemas.openxmlformats.org/officeDocument/2006/relationships/image" Target="../media/image298.png"/><Relationship Id="rId279" Type="http://schemas.openxmlformats.org/officeDocument/2006/relationships/image" Target="../media/image459.svg"/><Relationship Id="rId444" Type="http://schemas.openxmlformats.org/officeDocument/2006/relationships/image" Target="../media/image319.png"/><Relationship Id="rId486" Type="http://schemas.openxmlformats.org/officeDocument/2006/relationships/image" Target="../media/image340.png"/><Relationship Id="rId651" Type="http://schemas.openxmlformats.org/officeDocument/2006/relationships/image" Target="../media/image831.svg"/><Relationship Id="rId693" Type="http://schemas.openxmlformats.org/officeDocument/2006/relationships/image" Target="../media/image873.svg"/><Relationship Id="rId707" Type="http://schemas.openxmlformats.org/officeDocument/2006/relationships/image" Target="../media/image887.svg"/><Relationship Id="rId43" Type="http://schemas.openxmlformats.org/officeDocument/2006/relationships/image" Target="../media/image223.svg"/><Relationship Id="rId139" Type="http://schemas.openxmlformats.org/officeDocument/2006/relationships/image" Target="../media/image319.svg"/><Relationship Id="rId290" Type="http://schemas.openxmlformats.org/officeDocument/2006/relationships/image" Target="../media/image242.png"/><Relationship Id="rId304" Type="http://schemas.openxmlformats.org/officeDocument/2006/relationships/image" Target="../media/image249.png"/><Relationship Id="rId346" Type="http://schemas.openxmlformats.org/officeDocument/2006/relationships/image" Target="../media/image270.png"/><Relationship Id="rId388" Type="http://schemas.openxmlformats.org/officeDocument/2006/relationships/image" Target="../media/image291.png"/><Relationship Id="rId511" Type="http://schemas.openxmlformats.org/officeDocument/2006/relationships/image" Target="../media/image691.svg"/><Relationship Id="rId553" Type="http://schemas.openxmlformats.org/officeDocument/2006/relationships/image" Target="../media/image733.svg"/><Relationship Id="rId609" Type="http://schemas.openxmlformats.org/officeDocument/2006/relationships/image" Target="../media/image789.svg"/><Relationship Id="rId85" Type="http://schemas.openxmlformats.org/officeDocument/2006/relationships/image" Target="../media/image265.svg"/><Relationship Id="rId150" Type="http://schemas.openxmlformats.org/officeDocument/2006/relationships/image" Target="../media/image172.png"/><Relationship Id="rId192" Type="http://schemas.openxmlformats.org/officeDocument/2006/relationships/image" Target="../media/image193.png"/><Relationship Id="rId206" Type="http://schemas.openxmlformats.org/officeDocument/2006/relationships/image" Target="../media/image200.png"/><Relationship Id="rId413" Type="http://schemas.openxmlformats.org/officeDocument/2006/relationships/image" Target="../media/image593.svg"/><Relationship Id="rId595" Type="http://schemas.openxmlformats.org/officeDocument/2006/relationships/image" Target="../media/image775.svg"/><Relationship Id="rId248" Type="http://schemas.openxmlformats.org/officeDocument/2006/relationships/image" Target="../media/image221.png"/><Relationship Id="rId455" Type="http://schemas.openxmlformats.org/officeDocument/2006/relationships/image" Target="../media/image635.svg"/><Relationship Id="rId497" Type="http://schemas.openxmlformats.org/officeDocument/2006/relationships/image" Target="../media/image677.svg"/><Relationship Id="rId620" Type="http://schemas.openxmlformats.org/officeDocument/2006/relationships/image" Target="../media/image407.png"/><Relationship Id="rId662" Type="http://schemas.openxmlformats.org/officeDocument/2006/relationships/image" Target="../media/image428.png"/><Relationship Id="rId12" Type="http://schemas.openxmlformats.org/officeDocument/2006/relationships/image" Target="../media/image102.png"/><Relationship Id="rId108" Type="http://schemas.openxmlformats.org/officeDocument/2006/relationships/image" Target="../media/image151.png"/><Relationship Id="rId315" Type="http://schemas.openxmlformats.org/officeDocument/2006/relationships/image" Target="../media/image495.svg"/><Relationship Id="rId357" Type="http://schemas.openxmlformats.org/officeDocument/2006/relationships/image" Target="../media/image537.svg"/><Relationship Id="rId522" Type="http://schemas.openxmlformats.org/officeDocument/2006/relationships/image" Target="../media/image358.png"/><Relationship Id="rId54" Type="http://schemas.openxmlformats.org/officeDocument/2006/relationships/image" Target="../media/image124.png"/><Relationship Id="rId96" Type="http://schemas.openxmlformats.org/officeDocument/2006/relationships/image" Target="../media/image145.png"/><Relationship Id="rId161" Type="http://schemas.openxmlformats.org/officeDocument/2006/relationships/image" Target="../media/image341.svg"/><Relationship Id="rId217" Type="http://schemas.openxmlformats.org/officeDocument/2006/relationships/image" Target="../media/image397.svg"/><Relationship Id="rId399" Type="http://schemas.openxmlformats.org/officeDocument/2006/relationships/image" Target="../media/image579.svg"/><Relationship Id="rId564" Type="http://schemas.openxmlformats.org/officeDocument/2006/relationships/image" Target="../media/image379.png"/><Relationship Id="rId259" Type="http://schemas.openxmlformats.org/officeDocument/2006/relationships/image" Target="../media/image439.svg"/><Relationship Id="rId424" Type="http://schemas.openxmlformats.org/officeDocument/2006/relationships/image" Target="../media/image309.png"/><Relationship Id="rId466" Type="http://schemas.openxmlformats.org/officeDocument/2006/relationships/image" Target="../media/image330.png"/><Relationship Id="rId631" Type="http://schemas.openxmlformats.org/officeDocument/2006/relationships/image" Target="../media/image811.svg"/><Relationship Id="rId673" Type="http://schemas.openxmlformats.org/officeDocument/2006/relationships/image" Target="../media/image853.svg"/><Relationship Id="rId23" Type="http://schemas.openxmlformats.org/officeDocument/2006/relationships/image" Target="../media/image203.svg"/><Relationship Id="rId119" Type="http://schemas.openxmlformats.org/officeDocument/2006/relationships/image" Target="../media/image299.svg"/><Relationship Id="rId270" Type="http://schemas.openxmlformats.org/officeDocument/2006/relationships/image" Target="../media/image232.png"/><Relationship Id="rId326" Type="http://schemas.openxmlformats.org/officeDocument/2006/relationships/image" Target="../media/image260.png"/><Relationship Id="rId533" Type="http://schemas.openxmlformats.org/officeDocument/2006/relationships/image" Target="../media/image713.svg"/><Relationship Id="rId65" Type="http://schemas.openxmlformats.org/officeDocument/2006/relationships/image" Target="../media/image245.svg"/><Relationship Id="rId130" Type="http://schemas.openxmlformats.org/officeDocument/2006/relationships/image" Target="../media/image162.png"/><Relationship Id="rId368" Type="http://schemas.openxmlformats.org/officeDocument/2006/relationships/image" Target="../media/image281.png"/><Relationship Id="rId575" Type="http://schemas.openxmlformats.org/officeDocument/2006/relationships/image" Target="../media/image755.svg"/><Relationship Id="rId172" Type="http://schemas.openxmlformats.org/officeDocument/2006/relationships/image" Target="../media/image183.png"/><Relationship Id="rId228" Type="http://schemas.openxmlformats.org/officeDocument/2006/relationships/image" Target="../media/image211.png"/><Relationship Id="rId435" Type="http://schemas.openxmlformats.org/officeDocument/2006/relationships/image" Target="../media/image615.svg"/><Relationship Id="rId477" Type="http://schemas.openxmlformats.org/officeDocument/2006/relationships/image" Target="../media/image657.svg"/><Relationship Id="rId600" Type="http://schemas.openxmlformats.org/officeDocument/2006/relationships/image" Target="../media/image397.png"/><Relationship Id="rId642" Type="http://schemas.openxmlformats.org/officeDocument/2006/relationships/image" Target="../media/image418.png"/><Relationship Id="rId684" Type="http://schemas.openxmlformats.org/officeDocument/2006/relationships/image" Target="../media/image439.png"/><Relationship Id="rId281" Type="http://schemas.openxmlformats.org/officeDocument/2006/relationships/image" Target="../media/image461.svg"/><Relationship Id="rId337" Type="http://schemas.openxmlformats.org/officeDocument/2006/relationships/image" Target="../media/image517.svg"/><Relationship Id="rId502" Type="http://schemas.openxmlformats.org/officeDocument/2006/relationships/image" Target="../media/image348.png"/><Relationship Id="rId34" Type="http://schemas.openxmlformats.org/officeDocument/2006/relationships/image" Target="../media/image114.png"/><Relationship Id="rId76" Type="http://schemas.openxmlformats.org/officeDocument/2006/relationships/image" Target="../media/image135.png"/><Relationship Id="rId141" Type="http://schemas.openxmlformats.org/officeDocument/2006/relationships/image" Target="../media/image321.svg"/><Relationship Id="rId379" Type="http://schemas.openxmlformats.org/officeDocument/2006/relationships/image" Target="../media/image559.svg"/><Relationship Id="rId544" Type="http://schemas.openxmlformats.org/officeDocument/2006/relationships/image" Target="../media/image369.png"/><Relationship Id="rId586" Type="http://schemas.openxmlformats.org/officeDocument/2006/relationships/image" Target="../media/image390.png"/><Relationship Id="rId7" Type="http://schemas.openxmlformats.org/officeDocument/2006/relationships/image" Target="../media/image99.png"/><Relationship Id="rId183" Type="http://schemas.openxmlformats.org/officeDocument/2006/relationships/image" Target="../media/image363.svg"/><Relationship Id="rId239" Type="http://schemas.openxmlformats.org/officeDocument/2006/relationships/image" Target="../media/image419.svg"/><Relationship Id="rId390" Type="http://schemas.openxmlformats.org/officeDocument/2006/relationships/image" Target="../media/image292.png"/><Relationship Id="rId404" Type="http://schemas.openxmlformats.org/officeDocument/2006/relationships/image" Target="../media/image299.png"/><Relationship Id="rId446" Type="http://schemas.openxmlformats.org/officeDocument/2006/relationships/image" Target="../media/image320.png"/><Relationship Id="rId611" Type="http://schemas.openxmlformats.org/officeDocument/2006/relationships/image" Target="../media/image791.svg"/><Relationship Id="rId653" Type="http://schemas.openxmlformats.org/officeDocument/2006/relationships/image" Target="../media/image833.svg"/><Relationship Id="rId250" Type="http://schemas.openxmlformats.org/officeDocument/2006/relationships/image" Target="../media/image222.png"/><Relationship Id="rId292" Type="http://schemas.openxmlformats.org/officeDocument/2006/relationships/image" Target="../media/image243.png"/><Relationship Id="rId306" Type="http://schemas.openxmlformats.org/officeDocument/2006/relationships/image" Target="../media/image250.png"/><Relationship Id="rId488" Type="http://schemas.openxmlformats.org/officeDocument/2006/relationships/image" Target="../media/image341.png"/><Relationship Id="rId695" Type="http://schemas.openxmlformats.org/officeDocument/2006/relationships/image" Target="../media/image875.svg"/><Relationship Id="rId709" Type="http://schemas.openxmlformats.org/officeDocument/2006/relationships/image" Target="../media/image889.svg"/><Relationship Id="rId45" Type="http://schemas.openxmlformats.org/officeDocument/2006/relationships/image" Target="../media/image225.svg"/><Relationship Id="rId87" Type="http://schemas.openxmlformats.org/officeDocument/2006/relationships/image" Target="../media/image267.svg"/><Relationship Id="rId110" Type="http://schemas.openxmlformats.org/officeDocument/2006/relationships/image" Target="../media/image152.png"/><Relationship Id="rId348" Type="http://schemas.openxmlformats.org/officeDocument/2006/relationships/image" Target="../media/image271.png"/><Relationship Id="rId513" Type="http://schemas.openxmlformats.org/officeDocument/2006/relationships/image" Target="../media/image693.svg"/><Relationship Id="rId555" Type="http://schemas.openxmlformats.org/officeDocument/2006/relationships/image" Target="../media/image735.svg"/><Relationship Id="rId597" Type="http://schemas.openxmlformats.org/officeDocument/2006/relationships/image" Target="../media/image777.svg"/><Relationship Id="rId152" Type="http://schemas.openxmlformats.org/officeDocument/2006/relationships/image" Target="../media/image173.png"/><Relationship Id="rId194" Type="http://schemas.openxmlformats.org/officeDocument/2006/relationships/image" Target="../media/image194.png"/><Relationship Id="rId208" Type="http://schemas.openxmlformats.org/officeDocument/2006/relationships/image" Target="../media/image201.png"/><Relationship Id="rId415" Type="http://schemas.openxmlformats.org/officeDocument/2006/relationships/image" Target="../media/image595.svg"/><Relationship Id="rId457" Type="http://schemas.openxmlformats.org/officeDocument/2006/relationships/image" Target="../media/image637.svg"/><Relationship Id="rId622" Type="http://schemas.openxmlformats.org/officeDocument/2006/relationships/image" Target="../media/image408.png"/><Relationship Id="rId261" Type="http://schemas.openxmlformats.org/officeDocument/2006/relationships/image" Target="../media/image441.svg"/><Relationship Id="rId499" Type="http://schemas.openxmlformats.org/officeDocument/2006/relationships/image" Target="../media/image679.svg"/><Relationship Id="rId664" Type="http://schemas.openxmlformats.org/officeDocument/2006/relationships/image" Target="../media/image429.png"/><Relationship Id="rId14" Type="http://schemas.openxmlformats.org/officeDocument/2006/relationships/image" Target="../media/image104.png"/><Relationship Id="rId56" Type="http://schemas.openxmlformats.org/officeDocument/2006/relationships/image" Target="../media/image125.png"/><Relationship Id="rId317" Type="http://schemas.openxmlformats.org/officeDocument/2006/relationships/image" Target="../media/image497.svg"/><Relationship Id="rId359" Type="http://schemas.openxmlformats.org/officeDocument/2006/relationships/image" Target="../media/image539.svg"/><Relationship Id="rId524" Type="http://schemas.openxmlformats.org/officeDocument/2006/relationships/image" Target="../media/image359.png"/><Relationship Id="rId566" Type="http://schemas.openxmlformats.org/officeDocument/2006/relationships/image" Target="../media/image380.png"/><Relationship Id="rId98" Type="http://schemas.openxmlformats.org/officeDocument/2006/relationships/image" Target="../media/image146.png"/><Relationship Id="rId121" Type="http://schemas.openxmlformats.org/officeDocument/2006/relationships/image" Target="../media/image301.svg"/><Relationship Id="rId163" Type="http://schemas.openxmlformats.org/officeDocument/2006/relationships/image" Target="../media/image343.svg"/><Relationship Id="rId219" Type="http://schemas.openxmlformats.org/officeDocument/2006/relationships/image" Target="../media/image399.svg"/><Relationship Id="rId370" Type="http://schemas.openxmlformats.org/officeDocument/2006/relationships/image" Target="../media/image282.png"/><Relationship Id="rId426" Type="http://schemas.openxmlformats.org/officeDocument/2006/relationships/image" Target="../media/image310.png"/><Relationship Id="rId633" Type="http://schemas.openxmlformats.org/officeDocument/2006/relationships/image" Target="../media/image813.svg"/><Relationship Id="rId230" Type="http://schemas.openxmlformats.org/officeDocument/2006/relationships/image" Target="../media/image212.png"/><Relationship Id="rId468" Type="http://schemas.openxmlformats.org/officeDocument/2006/relationships/image" Target="../media/image331.png"/><Relationship Id="rId675" Type="http://schemas.openxmlformats.org/officeDocument/2006/relationships/image" Target="../media/image855.svg"/><Relationship Id="rId25" Type="http://schemas.openxmlformats.org/officeDocument/2006/relationships/image" Target="../media/image205.svg"/><Relationship Id="rId67" Type="http://schemas.openxmlformats.org/officeDocument/2006/relationships/image" Target="../media/image247.svg"/><Relationship Id="rId272" Type="http://schemas.openxmlformats.org/officeDocument/2006/relationships/image" Target="../media/image233.png"/><Relationship Id="rId328" Type="http://schemas.openxmlformats.org/officeDocument/2006/relationships/image" Target="../media/image261.png"/><Relationship Id="rId535" Type="http://schemas.openxmlformats.org/officeDocument/2006/relationships/image" Target="../media/image715.svg"/><Relationship Id="rId577" Type="http://schemas.openxmlformats.org/officeDocument/2006/relationships/image" Target="../media/image757.svg"/><Relationship Id="rId700" Type="http://schemas.openxmlformats.org/officeDocument/2006/relationships/image" Target="../media/image447.png"/><Relationship Id="rId132" Type="http://schemas.openxmlformats.org/officeDocument/2006/relationships/image" Target="../media/image163.png"/><Relationship Id="rId174" Type="http://schemas.openxmlformats.org/officeDocument/2006/relationships/image" Target="../media/image184.png"/><Relationship Id="rId381" Type="http://schemas.openxmlformats.org/officeDocument/2006/relationships/image" Target="../media/image561.svg"/><Relationship Id="rId602" Type="http://schemas.openxmlformats.org/officeDocument/2006/relationships/image" Target="../media/image398.png"/><Relationship Id="rId241" Type="http://schemas.openxmlformats.org/officeDocument/2006/relationships/image" Target="../media/image421.svg"/><Relationship Id="rId437" Type="http://schemas.openxmlformats.org/officeDocument/2006/relationships/image" Target="../media/image617.svg"/><Relationship Id="rId479" Type="http://schemas.openxmlformats.org/officeDocument/2006/relationships/image" Target="../media/image659.svg"/><Relationship Id="rId644" Type="http://schemas.openxmlformats.org/officeDocument/2006/relationships/image" Target="../media/image419.png"/><Relationship Id="rId686" Type="http://schemas.openxmlformats.org/officeDocument/2006/relationships/image" Target="../media/image440.png"/><Relationship Id="rId36" Type="http://schemas.openxmlformats.org/officeDocument/2006/relationships/image" Target="../media/image115.png"/><Relationship Id="rId283" Type="http://schemas.openxmlformats.org/officeDocument/2006/relationships/image" Target="../media/image463.svg"/><Relationship Id="rId339" Type="http://schemas.openxmlformats.org/officeDocument/2006/relationships/image" Target="../media/image519.svg"/><Relationship Id="rId490" Type="http://schemas.openxmlformats.org/officeDocument/2006/relationships/image" Target="../media/image342.png"/><Relationship Id="rId504" Type="http://schemas.openxmlformats.org/officeDocument/2006/relationships/image" Target="../media/image349.png"/><Relationship Id="rId546" Type="http://schemas.openxmlformats.org/officeDocument/2006/relationships/image" Target="../media/image370.png"/><Relationship Id="rId711" Type="http://schemas.openxmlformats.org/officeDocument/2006/relationships/image" Target="../media/image891.svg"/><Relationship Id="rId78" Type="http://schemas.openxmlformats.org/officeDocument/2006/relationships/image" Target="../media/image136.png"/><Relationship Id="rId101" Type="http://schemas.openxmlformats.org/officeDocument/2006/relationships/image" Target="../media/image281.svg"/><Relationship Id="rId143" Type="http://schemas.openxmlformats.org/officeDocument/2006/relationships/image" Target="../media/image323.svg"/><Relationship Id="rId185" Type="http://schemas.openxmlformats.org/officeDocument/2006/relationships/image" Target="../media/image365.svg"/><Relationship Id="rId350" Type="http://schemas.openxmlformats.org/officeDocument/2006/relationships/image" Target="../media/image272.png"/><Relationship Id="rId406" Type="http://schemas.openxmlformats.org/officeDocument/2006/relationships/image" Target="../media/image300.png"/><Relationship Id="rId588" Type="http://schemas.openxmlformats.org/officeDocument/2006/relationships/image" Target="../media/image391.png"/><Relationship Id="rId9" Type="http://schemas.openxmlformats.org/officeDocument/2006/relationships/image" Target="../media/image100.png"/><Relationship Id="rId210" Type="http://schemas.openxmlformats.org/officeDocument/2006/relationships/image" Target="../media/image202.png"/><Relationship Id="rId392" Type="http://schemas.openxmlformats.org/officeDocument/2006/relationships/image" Target="../media/image293.png"/><Relationship Id="rId448" Type="http://schemas.openxmlformats.org/officeDocument/2006/relationships/image" Target="../media/image321.png"/><Relationship Id="rId613" Type="http://schemas.openxmlformats.org/officeDocument/2006/relationships/image" Target="../media/image793.svg"/><Relationship Id="rId655" Type="http://schemas.openxmlformats.org/officeDocument/2006/relationships/image" Target="../media/image835.svg"/><Relationship Id="rId697" Type="http://schemas.openxmlformats.org/officeDocument/2006/relationships/image" Target="../media/image877.svg"/><Relationship Id="rId252" Type="http://schemas.openxmlformats.org/officeDocument/2006/relationships/image" Target="../media/image223.png"/><Relationship Id="rId294" Type="http://schemas.openxmlformats.org/officeDocument/2006/relationships/image" Target="../media/image244.png"/><Relationship Id="rId308" Type="http://schemas.openxmlformats.org/officeDocument/2006/relationships/image" Target="../media/image251.png"/><Relationship Id="rId515" Type="http://schemas.openxmlformats.org/officeDocument/2006/relationships/image" Target="../media/image695.svg"/><Relationship Id="rId47" Type="http://schemas.openxmlformats.org/officeDocument/2006/relationships/image" Target="../media/image227.svg"/><Relationship Id="rId89" Type="http://schemas.openxmlformats.org/officeDocument/2006/relationships/image" Target="../media/image269.svg"/><Relationship Id="rId112" Type="http://schemas.openxmlformats.org/officeDocument/2006/relationships/image" Target="../media/image153.png"/><Relationship Id="rId154" Type="http://schemas.openxmlformats.org/officeDocument/2006/relationships/image" Target="../media/image174.png"/><Relationship Id="rId361" Type="http://schemas.openxmlformats.org/officeDocument/2006/relationships/image" Target="../media/image541.svg"/><Relationship Id="rId557" Type="http://schemas.openxmlformats.org/officeDocument/2006/relationships/image" Target="../media/image737.svg"/><Relationship Id="rId599" Type="http://schemas.openxmlformats.org/officeDocument/2006/relationships/image" Target="../media/image779.svg"/><Relationship Id="rId196" Type="http://schemas.openxmlformats.org/officeDocument/2006/relationships/image" Target="../media/image195.png"/><Relationship Id="rId417" Type="http://schemas.openxmlformats.org/officeDocument/2006/relationships/image" Target="../media/image597.svg"/><Relationship Id="rId459" Type="http://schemas.openxmlformats.org/officeDocument/2006/relationships/image" Target="../media/image639.svg"/><Relationship Id="rId624" Type="http://schemas.openxmlformats.org/officeDocument/2006/relationships/image" Target="../media/image409.png"/><Relationship Id="rId666" Type="http://schemas.openxmlformats.org/officeDocument/2006/relationships/image" Target="../media/image430.png"/><Relationship Id="rId16" Type="http://schemas.openxmlformats.org/officeDocument/2006/relationships/image" Target="../media/image105.png"/><Relationship Id="rId221" Type="http://schemas.openxmlformats.org/officeDocument/2006/relationships/image" Target="../media/image401.svg"/><Relationship Id="rId263" Type="http://schemas.openxmlformats.org/officeDocument/2006/relationships/image" Target="../media/image443.svg"/><Relationship Id="rId319" Type="http://schemas.openxmlformats.org/officeDocument/2006/relationships/image" Target="../media/image499.svg"/><Relationship Id="rId470" Type="http://schemas.openxmlformats.org/officeDocument/2006/relationships/image" Target="../media/image332.png"/><Relationship Id="rId526" Type="http://schemas.openxmlformats.org/officeDocument/2006/relationships/image" Target="../media/image360.png"/><Relationship Id="rId58" Type="http://schemas.openxmlformats.org/officeDocument/2006/relationships/image" Target="../media/image126.png"/><Relationship Id="rId123" Type="http://schemas.openxmlformats.org/officeDocument/2006/relationships/image" Target="../media/image303.svg"/><Relationship Id="rId330" Type="http://schemas.openxmlformats.org/officeDocument/2006/relationships/image" Target="../media/image262.png"/><Relationship Id="rId568" Type="http://schemas.openxmlformats.org/officeDocument/2006/relationships/image" Target="../media/image381.png"/><Relationship Id="rId165" Type="http://schemas.openxmlformats.org/officeDocument/2006/relationships/image" Target="../media/image345.svg"/><Relationship Id="rId372" Type="http://schemas.openxmlformats.org/officeDocument/2006/relationships/image" Target="../media/image283.png"/><Relationship Id="rId428" Type="http://schemas.openxmlformats.org/officeDocument/2006/relationships/image" Target="../media/image311.png"/><Relationship Id="rId635" Type="http://schemas.openxmlformats.org/officeDocument/2006/relationships/image" Target="../media/image815.svg"/><Relationship Id="rId677" Type="http://schemas.openxmlformats.org/officeDocument/2006/relationships/image" Target="../media/image857.svg"/><Relationship Id="rId232" Type="http://schemas.openxmlformats.org/officeDocument/2006/relationships/image" Target="../media/image213.png"/><Relationship Id="rId274" Type="http://schemas.openxmlformats.org/officeDocument/2006/relationships/image" Target="../media/image234.png"/><Relationship Id="rId481" Type="http://schemas.openxmlformats.org/officeDocument/2006/relationships/image" Target="../media/image661.svg"/><Relationship Id="rId702" Type="http://schemas.openxmlformats.org/officeDocument/2006/relationships/image" Target="../media/image448.png"/><Relationship Id="rId27" Type="http://schemas.openxmlformats.org/officeDocument/2006/relationships/image" Target="../media/image207.svg"/><Relationship Id="rId69" Type="http://schemas.openxmlformats.org/officeDocument/2006/relationships/image" Target="../media/image249.svg"/><Relationship Id="rId134" Type="http://schemas.openxmlformats.org/officeDocument/2006/relationships/image" Target="../media/image164.png"/><Relationship Id="rId537" Type="http://schemas.openxmlformats.org/officeDocument/2006/relationships/image" Target="../media/image717.svg"/><Relationship Id="rId579" Type="http://schemas.openxmlformats.org/officeDocument/2006/relationships/image" Target="../media/image759.svg"/><Relationship Id="rId80" Type="http://schemas.openxmlformats.org/officeDocument/2006/relationships/image" Target="../media/image137.png"/><Relationship Id="rId176" Type="http://schemas.openxmlformats.org/officeDocument/2006/relationships/image" Target="../media/image185.png"/><Relationship Id="rId341" Type="http://schemas.openxmlformats.org/officeDocument/2006/relationships/image" Target="../media/image521.svg"/><Relationship Id="rId383" Type="http://schemas.openxmlformats.org/officeDocument/2006/relationships/image" Target="../media/image563.svg"/><Relationship Id="rId439" Type="http://schemas.openxmlformats.org/officeDocument/2006/relationships/image" Target="../media/image619.svg"/><Relationship Id="rId590" Type="http://schemas.openxmlformats.org/officeDocument/2006/relationships/image" Target="../media/image392.png"/><Relationship Id="rId604" Type="http://schemas.openxmlformats.org/officeDocument/2006/relationships/image" Target="../media/image399.png"/><Relationship Id="rId646" Type="http://schemas.openxmlformats.org/officeDocument/2006/relationships/image" Target="../media/image420.png"/><Relationship Id="rId201" Type="http://schemas.openxmlformats.org/officeDocument/2006/relationships/image" Target="../media/image381.svg"/><Relationship Id="rId243" Type="http://schemas.openxmlformats.org/officeDocument/2006/relationships/image" Target="../media/image423.svg"/><Relationship Id="rId285" Type="http://schemas.openxmlformats.org/officeDocument/2006/relationships/image" Target="../media/image465.svg"/><Relationship Id="rId450" Type="http://schemas.openxmlformats.org/officeDocument/2006/relationships/image" Target="../media/image322.png"/><Relationship Id="rId506" Type="http://schemas.openxmlformats.org/officeDocument/2006/relationships/image" Target="../media/image350.png"/><Relationship Id="rId688" Type="http://schemas.openxmlformats.org/officeDocument/2006/relationships/image" Target="../media/image441.png"/><Relationship Id="rId38" Type="http://schemas.openxmlformats.org/officeDocument/2006/relationships/image" Target="../media/image116.png"/><Relationship Id="rId103" Type="http://schemas.openxmlformats.org/officeDocument/2006/relationships/image" Target="../media/image283.svg"/><Relationship Id="rId310" Type="http://schemas.openxmlformats.org/officeDocument/2006/relationships/image" Target="../media/image252.png"/><Relationship Id="rId492" Type="http://schemas.openxmlformats.org/officeDocument/2006/relationships/image" Target="../media/image343.png"/><Relationship Id="rId548" Type="http://schemas.openxmlformats.org/officeDocument/2006/relationships/image" Target="../media/image371.png"/><Relationship Id="rId713" Type="http://schemas.openxmlformats.org/officeDocument/2006/relationships/image" Target="../media/image893.svg"/><Relationship Id="rId91" Type="http://schemas.openxmlformats.org/officeDocument/2006/relationships/image" Target="../media/image271.svg"/><Relationship Id="rId145" Type="http://schemas.openxmlformats.org/officeDocument/2006/relationships/image" Target="../media/image325.svg"/><Relationship Id="rId187" Type="http://schemas.openxmlformats.org/officeDocument/2006/relationships/image" Target="../media/image367.svg"/><Relationship Id="rId352" Type="http://schemas.openxmlformats.org/officeDocument/2006/relationships/image" Target="../media/image273.png"/><Relationship Id="rId394" Type="http://schemas.openxmlformats.org/officeDocument/2006/relationships/image" Target="../media/image294.png"/><Relationship Id="rId408" Type="http://schemas.openxmlformats.org/officeDocument/2006/relationships/image" Target="../media/image301.png"/><Relationship Id="rId615" Type="http://schemas.openxmlformats.org/officeDocument/2006/relationships/image" Target="../media/image795.svg"/><Relationship Id="rId212" Type="http://schemas.openxmlformats.org/officeDocument/2006/relationships/image" Target="../media/image203.png"/><Relationship Id="rId254" Type="http://schemas.openxmlformats.org/officeDocument/2006/relationships/image" Target="../media/image224.png"/><Relationship Id="rId657" Type="http://schemas.openxmlformats.org/officeDocument/2006/relationships/image" Target="../media/image837.svg"/><Relationship Id="rId699" Type="http://schemas.openxmlformats.org/officeDocument/2006/relationships/image" Target="../media/image879.svg"/><Relationship Id="rId49" Type="http://schemas.openxmlformats.org/officeDocument/2006/relationships/image" Target="../media/image229.svg"/><Relationship Id="rId114" Type="http://schemas.openxmlformats.org/officeDocument/2006/relationships/image" Target="../media/image154.png"/><Relationship Id="rId296" Type="http://schemas.openxmlformats.org/officeDocument/2006/relationships/image" Target="../media/image245.png"/><Relationship Id="rId461" Type="http://schemas.openxmlformats.org/officeDocument/2006/relationships/image" Target="../media/image641.svg"/><Relationship Id="rId517" Type="http://schemas.openxmlformats.org/officeDocument/2006/relationships/image" Target="../media/image697.svg"/><Relationship Id="rId559" Type="http://schemas.openxmlformats.org/officeDocument/2006/relationships/image" Target="../media/image739.svg"/><Relationship Id="rId60" Type="http://schemas.openxmlformats.org/officeDocument/2006/relationships/image" Target="../media/image127.png"/><Relationship Id="rId156" Type="http://schemas.openxmlformats.org/officeDocument/2006/relationships/image" Target="../media/image175.png"/><Relationship Id="rId198" Type="http://schemas.openxmlformats.org/officeDocument/2006/relationships/image" Target="../media/image196.png"/><Relationship Id="rId321" Type="http://schemas.openxmlformats.org/officeDocument/2006/relationships/image" Target="../media/image501.svg"/><Relationship Id="rId363" Type="http://schemas.openxmlformats.org/officeDocument/2006/relationships/image" Target="../media/image543.svg"/><Relationship Id="rId419" Type="http://schemas.openxmlformats.org/officeDocument/2006/relationships/image" Target="../media/image599.svg"/><Relationship Id="rId570" Type="http://schemas.openxmlformats.org/officeDocument/2006/relationships/image" Target="../media/image382.png"/><Relationship Id="rId626" Type="http://schemas.openxmlformats.org/officeDocument/2006/relationships/image" Target="../media/image410.png"/><Relationship Id="rId223" Type="http://schemas.openxmlformats.org/officeDocument/2006/relationships/image" Target="../media/image403.svg"/><Relationship Id="rId430" Type="http://schemas.openxmlformats.org/officeDocument/2006/relationships/image" Target="../media/image312.png"/><Relationship Id="rId668" Type="http://schemas.openxmlformats.org/officeDocument/2006/relationships/image" Target="../media/image431.png"/><Relationship Id="rId18" Type="http://schemas.openxmlformats.org/officeDocument/2006/relationships/image" Target="../media/image106.png"/><Relationship Id="rId265" Type="http://schemas.openxmlformats.org/officeDocument/2006/relationships/image" Target="../media/image445.svg"/><Relationship Id="rId472" Type="http://schemas.openxmlformats.org/officeDocument/2006/relationships/image" Target="../media/image333.png"/><Relationship Id="rId528" Type="http://schemas.openxmlformats.org/officeDocument/2006/relationships/image" Target="../media/image361.png"/><Relationship Id="rId125" Type="http://schemas.openxmlformats.org/officeDocument/2006/relationships/image" Target="../media/image305.svg"/><Relationship Id="rId167" Type="http://schemas.openxmlformats.org/officeDocument/2006/relationships/image" Target="../media/image347.svg"/><Relationship Id="rId332" Type="http://schemas.openxmlformats.org/officeDocument/2006/relationships/image" Target="../media/image263.png"/><Relationship Id="rId374" Type="http://schemas.openxmlformats.org/officeDocument/2006/relationships/image" Target="../media/image284.png"/><Relationship Id="rId581" Type="http://schemas.openxmlformats.org/officeDocument/2006/relationships/image" Target="../media/image761.svg"/><Relationship Id="rId71" Type="http://schemas.openxmlformats.org/officeDocument/2006/relationships/image" Target="../media/image251.svg"/><Relationship Id="rId234" Type="http://schemas.openxmlformats.org/officeDocument/2006/relationships/image" Target="../media/image214.png"/><Relationship Id="rId637" Type="http://schemas.openxmlformats.org/officeDocument/2006/relationships/image" Target="../media/image817.svg"/><Relationship Id="rId679" Type="http://schemas.openxmlformats.org/officeDocument/2006/relationships/image" Target="../media/image859.svg"/><Relationship Id="rId2" Type="http://schemas.openxmlformats.org/officeDocument/2006/relationships/notesSlide" Target="../notesSlides/notesSlide6.xml"/><Relationship Id="rId29" Type="http://schemas.openxmlformats.org/officeDocument/2006/relationships/image" Target="../media/image209.svg"/><Relationship Id="rId276" Type="http://schemas.openxmlformats.org/officeDocument/2006/relationships/image" Target="../media/image235.png"/><Relationship Id="rId441" Type="http://schemas.openxmlformats.org/officeDocument/2006/relationships/image" Target="../media/image621.svg"/><Relationship Id="rId483" Type="http://schemas.openxmlformats.org/officeDocument/2006/relationships/image" Target="../media/image663.svg"/><Relationship Id="rId539" Type="http://schemas.openxmlformats.org/officeDocument/2006/relationships/image" Target="../media/image719.svg"/><Relationship Id="rId690" Type="http://schemas.openxmlformats.org/officeDocument/2006/relationships/image" Target="../media/image442.png"/><Relationship Id="rId704" Type="http://schemas.openxmlformats.org/officeDocument/2006/relationships/image" Target="../media/image449.png"/><Relationship Id="rId40" Type="http://schemas.openxmlformats.org/officeDocument/2006/relationships/image" Target="../media/image117.png"/><Relationship Id="rId136" Type="http://schemas.openxmlformats.org/officeDocument/2006/relationships/image" Target="../media/image165.png"/><Relationship Id="rId178" Type="http://schemas.openxmlformats.org/officeDocument/2006/relationships/image" Target="../media/image186.png"/><Relationship Id="rId301" Type="http://schemas.openxmlformats.org/officeDocument/2006/relationships/image" Target="../media/image481.svg"/><Relationship Id="rId343" Type="http://schemas.openxmlformats.org/officeDocument/2006/relationships/image" Target="../media/image523.svg"/><Relationship Id="rId550" Type="http://schemas.openxmlformats.org/officeDocument/2006/relationships/image" Target="../media/image372.png"/><Relationship Id="rId82" Type="http://schemas.openxmlformats.org/officeDocument/2006/relationships/image" Target="../media/image138.png"/><Relationship Id="rId203" Type="http://schemas.openxmlformats.org/officeDocument/2006/relationships/image" Target="../media/image383.svg"/><Relationship Id="rId385" Type="http://schemas.openxmlformats.org/officeDocument/2006/relationships/image" Target="../media/image565.svg"/><Relationship Id="rId592" Type="http://schemas.openxmlformats.org/officeDocument/2006/relationships/image" Target="../media/image393.png"/><Relationship Id="rId606" Type="http://schemas.openxmlformats.org/officeDocument/2006/relationships/image" Target="../media/image400.png"/><Relationship Id="rId648" Type="http://schemas.openxmlformats.org/officeDocument/2006/relationships/image" Target="../media/image421.png"/><Relationship Id="rId245" Type="http://schemas.openxmlformats.org/officeDocument/2006/relationships/image" Target="../media/image425.svg"/><Relationship Id="rId287" Type="http://schemas.openxmlformats.org/officeDocument/2006/relationships/image" Target="../media/image467.svg"/><Relationship Id="rId410" Type="http://schemas.openxmlformats.org/officeDocument/2006/relationships/image" Target="../media/image302.png"/><Relationship Id="rId452" Type="http://schemas.openxmlformats.org/officeDocument/2006/relationships/image" Target="../media/image323.png"/><Relationship Id="rId494" Type="http://schemas.openxmlformats.org/officeDocument/2006/relationships/image" Target="../media/image344.png"/><Relationship Id="rId508" Type="http://schemas.openxmlformats.org/officeDocument/2006/relationships/image" Target="../media/image351.png"/><Relationship Id="rId715" Type="http://schemas.openxmlformats.org/officeDocument/2006/relationships/image" Target="../media/image455.png"/><Relationship Id="rId105" Type="http://schemas.openxmlformats.org/officeDocument/2006/relationships/image" Target="../media/image285.svg"/><Relationship Id="rId147" Type="http://schemas.openxmlformats.org/officeDocument/2006/relationships/image" Target="../media/image327.svg"/><Relationship Id="rId312" Type="http://schemas.openxmlformats.org/officeDocument/2006/relationships/image" Target="../media/image253.png"/><Relationship Id="rId354" Type="http://schemas.openxmlformats.org/officeDocument/2006/relationships/image" Target="../media/image274.png"/><Relationship Id="rId51" Type="http://schemas.openxmlformats.org/officeDocument/2006/relationships/image" Target="../media/image231.svg"/><Relationship Id="rId72" Type="http://schemas.openxmlformats.org/officeDocument/2006/relationships/image" Target="../media/image133.png"/><Relationship Id="rId93" Type="http://schemas.openxmlformats.org/officeDocument/2006/relationships/image" Target="../media/image273.svg"/><Relationship Id="rId189" Type="http://schemas.openxmlformats.org/officeDocument/2006/relationships/image" Target="../media/image369.svg"/><Relationship Id="rId375" Type="http://schemas.openxmlformats.org/officeDocument/2006/relationships/image" Target="../media/image555.svg"/><Relationship Id="rId396" Type="http://schemas.openxmlformats.org/officeDocument/2006/relationships/image" Target="../media/image295.png"/><Relationship Id="rId561" Type="http://schemas.openxmlformats.org/officeDocument/2006/relationships/image" Target="../media/image741.svg"/><Relationship Id="rId582" Type="http://schemas.openxmlformats.org/officeDocument/2006/relationships/image" Target="../media/image388.png"/><Relationship Id="rId617" Type="http://schemas.openxmlformats.org/officeDocument/2006/relationships/image" Target="../media/image797.svg"/><Relationship Id="rId638" Type="http://schemas.openxmlformats.org/officeDocument/2006/relationships/image" Target="../media/image416.png"/><Relationship Id="rId659" Type="http://schemas.openxmlformats.org/officeDocument/2006/relationships/image" Target="../media/image839.svg"/><Relationship Id="rId3" Type="http://schemas.openxmlformats.org/officeDocument/2006/relationships/image" Target="../media/image97.png"/><Relationship Id="rId214" Type="http://schemas.openxmlformats.org/officeDocument/2006/relationships/image" Target="../media/image204.png"/><Relationship Id="rId235" Type="http://schemas.openxmlformats.org/officeDocument/2006/relationships/image" Target="../media/image415.svg"/><Relationship Id="rId256" Type="http://schemas.openxmlformats.org/officeDocument/2006/relationships/image" Target="../media/image225.png"/><Relationship Id="rId277" Type="http://schemas.openxmlformats.org/officeDocument/2006/relationships/image" Target="../media/image457.svg"/><Relationship Id="rId298" Type="http://schemas.openxmlformats.org/officeDocument/2006/relationships/image" Target="../media/image246.png"/><Relationship Id="rId400" Type="http://schemas.openxmlformats.org/officeDocument/2006/relationships/image" Target="../media/image297.png"/><Relationship Id="rId421" Type="http://schemas.openxmlformats.org/officeDocument/2006/relationships/image" Target="../media/image601.svg"/><Relationship Id="rId442" Type="http://schemas.openxmlformats.org/officeDocument/2006/relationships/image" Target="../media/image318.png"/><Relationship Id="rId463" Type="http://schemas.openxmlformats.org/officeDocument/2006/relationships/image" Target="../media/image643.svg"/><Relationship Id="rId484" Type="http://schemas.openxmlformats.org/officeDocument/2006/relationships/image" Target="../media/image339.png"/><Relationship Id="rId519" Type="http://schemas.openxmlformats.org/officeDocument/2006/relationships/image" Target="../media/image699.svg"/><Relationship Id="rId670" Type="http://schemas.openxmlformats.org/officeDocument/2006/relationships/image" Target="../media/image432.png"/><Relationship Id="rId705" Type="http://schemas.openxmlformats.org/officeDocument/2006/relationships/image" Target="../media/image885.svg"/><Relationship Id="rId116" Type="http://schemas.openxmlformats.org/officeDocument/2006/relationships/image" Target="../media/image155.png"/><Relationship Id="rId137" Type="http://schemas.openxmlformats.org/officeDocument/2006/relationships/image" Target="../media/image317.svg"/><Relationship Id="rId158" Type="http://schemas.openxmlformats.org/officeDocument/2006/relationships/image" Target="../media/image176.png"/><Relationship Id="rId302" Type="http://schemas.openxmlformats.org/officeDocument/2006/relationships/image" Target="../media/image248.png"/><Relationship Id="rId323" Type="http://schemas.openxmlformats.org/officeDocument/2006/relationships/image" Target="../media/image503.svg"/><Relationship Id="rId344" Type="http://schemas.openxmlformats.org/officeDocument/2006/relationships/image" Target="../media/image269.png"/><Relationship Id="rId530" Type="http://schemas.openxmlformats.org/officeDocument/2006/relationships/image" Target="../media/image362.png"/><Relationship Id="rId691" Type="http://schemas.openxmlformats.org/officeDocument/2006/relationships/image" Target="../media/image871.svg"/><Relationship Id="rId20" Type="http://schemas.openxmlformats.org/officeDocument/2006/relationships/image" Target="../media/image107.png"/><Relationship Id="rId41" Type="http://schemas.openxmlformats.org/officeDocument/2006/relationships/image" Target="../media/image221.svg"/><Relationship Id="rId62" Type="http://schemas.openxmlformats.org/officeDocument/2006/relationships/image" Target="../media/image128.png"/><Relationship Id="rId83" Type="http://schemas.openxmlformats.org/officeDocument/2006/relationships/image" Target="../media/image263.svg"/><Relationship Id="rId179" Type="http://schemas.openxmlformats.org/officeDocument/2006/relationships/image" Target="../media/image359.svg"/><Relationship Id="rId365" Type="http://schemas.openxmlformats.org/officeDocument/2006/relationships/image" Target="../media/image545.svg"/><Relationship Id="rId386" Type="http://schemas.openxmlformats.org/officeDocument/2006/relationships/image" Target="../media/image290.png"/><Relationship Id="rId551" Type="http://schemas.openxmlformats.org/officeDocument/2006/relationships/image" Target="../media/image731.svg"/><Relationship Id="rId572" Type="http://schemas.openxmlformats.org/officeDocument/2006/relationships/image" Target="../media/image383.png"/><Relationship Id="rId593" Type="http://schemas.openxmlformats.org/officeDocument/2006/relationships/image" Target="../media/image773.svg"/><Relationship Id="rId607" Type="http://schemas.openxmlformats.org/officeDocument/2006/relationships/image" Target="../media/image787.svg"/><Relationship Id="rId628" Type="http://schemas.openxmlformats.org/officeDocument/2006/relationships/image" Target="../media/image411.png"/><Relationship Id="rId649" Type="http://schemas.openxmlformats.org/officeDocument/2006/relationships/image" Target="../media/image829.svg"/><Relationship Id="rId190" Type="http://schemas.openxmlformats.org/officeDocument/2006/relationships/image" Target="../media/image192.png"/><Relationship Id="rId204" Type="http://schemas.openxmlformats.org/officeDocument/2006/relationships/image" Target="../media/image199.png"/><Relationship Id="rId225" Type="http://schemas.openxmlformats.org/officeDocument/2006/relationships/image" Target="../media/image405.svg"/><Relationship Id="rId246" Type="http://schemas.openxmlformats.org/officeDocument/2006/relationships/image" Target="../media/image220.png"/><Relationship Id="rId267" Type="http://schemas.openxmlformats.org/officeDocument/2006/relationships/image" Target="../media/image447.svg"/><Relationship Id="rId288" Type="http://schemas.openxmlformats.org/officeDocument/2006/relationships/image" Target="../media/image241.png"/><Relationship Id="rId411" Type="http://schemas.openxmlformats.org/officeDocument/2006/relationships/image" Target="../media/image591.svg"/><Relationship Id="rId432" Type="http://schemas.openxmlformats.org/officeDocument/2006/relationships/image" Target="../media/image313.png"/><Relationship Id="rId453" Type="http://schemas.openxmlformats.org/officeDocument/2006/relationships/image" Target="../media/image633.svg"/><Relationship Id="rId474" Type="http://schemas.openxmlformats.org/officeDocument/2006/relationships/image" Target="../media/image334.png"/><Relationship Id="rId509" Type="http://schemas.openxmlformats.org/officeDocument/2006/relationships/image" Target="../media/image689.svg"/><Relationship Id="rId660" Type="http://schemas.openxmlformats.org/officeDocument/2006/relationships/image" Target="../media/image427.png"/><Relationship Id="rId106" Type="http://schemas.openxmlformats.org/officeDocument/2006/relationships/image" Target="../media/image150.png"/><Relationship Id="rId127" Type="http://schemas.openxmlformats.org/officeDocument/2006/relationships/image" Target="../media/image307.svg"/><Relationship Id="rId313" Type="http://schemas.openxmlformats.org/officeDocument/2006/relationships/image" Target="../media/image493.svg"/><Relationship Id="rId495" Type="http://schemas.openxmlformats.org/officeDocument/2006/relationships/image" Target="../media/image675.svg"/><Relationship Id="rId681" Type="http://schemas.openxmlformats.org/officeDocument/2006/relationships/image" Target="../media/image861.svg"/><Relationship Id="rId716" Type="http://schemas.openxmlformats.org/officeDocument/2006/relationships/image" Target="../media/image456.png"/><Relationship Id="rId10" Type="http://schemas.openxmlformats.org/officeDocument/2006/relationships/image" Target="../media/image190.svg"/><Relationship Id="rId31" Type="http://schemas.openxmlformats.org/officeDocument/2006/relationships/image" Target="../media/image211.svg"/><Relationship Id="rId52" Type="http://schemas.openxmlformats.org/officeDocument/2006/relationships/image" Target="../media/image123.png"/><Relationship Id="rId73" Type="http://schemas.openxmlformats.org/officeDocument/2006/relationships/image" Target="../media/image253.svg"/><Relationship Id="rId94" Type="http://schemas.openxmlformats.org/officeDocument/2006/relationships/image" Target="../media/image144.png"/><Relationship Id="rId148" Type="http://schemas.openxmlformats.org/officeDocument/2006/relationships/image" Target="../media/image171.png"/><Relationship Id="rId169" Type="http://schemas.openxmlformats.org/officeDocument/2006/relationships/image" Target="../media/image349.svg"/><Relationship Id="rId334" Type="http://schemas.openxmlformats.org/officeDocument/2006/relationships/image" Target="../media/image264.png"/><Relationship Id="rId355" Type="http://schemas.openxmlformats.org/officeDocument/2006/relationships/image" Target="../media/image535.svg"/><Relationship Id="rId376" Type="http://schemas.openxmlformats.org/officeDocument/2006/relationships/image" Target="../media/image285.png"/><Relationship Id="rId397" Type="http://schemas.openxmlformats.org/officeDocument/2006/relationships/image" Target="../media/image577.svg"/><Relationship Id="rId520" Type="http://schemas.openxmlformats.org/officeDocument/2006/relationships/image" Target="../media/image357.png"/><Relationship Id="rId541" Type="http://schemas.openxmlformats.org/officeDocument/2006/relationships/image" Target="../media/image721.svg"/><Relationship Id="rId562" Type="http://schemas.openxmlformats.org/officeDocument/2006/relationships/image" Target="../media/image378.png"/><Relationship Id="rId583" Type="http://schemas.openxmlformats.org/officeDocument/2006/relationships/image" Target="../media/image763.svg"/><Relationship Id="rId618" Type="http://schemas.openxmlformats.org/officeDocument/2006/relationships/image" Target="../media/image406.png"/><Relationship Id="rId639" Type="http://schemas.openxmlformats.org/officeDocument/2006/relationships/image" Target="../media/image819.svg"/><Relationship Id="rId4" Type="http://schemas.openxmlformats.org/officeDocument/2006/relationships/image" Target="../media/image184.svg"/><Relationship Id="rId180" Type="http://schemas.openxmlformats.org/officeDocument/2006/relationships/image" Target="../media/image187.png"/><Relationship Id="rId215" Type="http://schemas.openxmlformats.org/officeDocument/2006/relationships/image" Target="../media/image395.svg"/><Relationship Id="rId236" Type="http://schemas.openxmlformats.org/officeDocument/2006/relationships/image" Target="../media/image215.png"/><Relationship Id="rId257" Type="http://schemas.openxmlformats.org/officeDocument/2006/relationships/image" Target="../media/image437.svg"/><Relationship Id="rId278" Type="http://schemas.openxmlformats.org/officeDocument/2006/relationships/image" Target="../media/image236.png"/><Relationship Id="rId401" Type="http://schemas.openxmlformats.org/officeDocument/2006/relationships/image" Target="../media/image581.svg"/><Relationship Id="rId422" Type="http://schemas.openxmlformats.org/officeDocument/2006/relationships/image" Target="../media/image308.png"/><Relationship Id="rId443" Type="http://schemas.openxmlformats.org/officeDocument/2006/relationships/image" Target="../media/image623.svg"/><Relationship Id="rId464" Type="http://schemas.openxmlformats.org/officeDocument/2006/relationships/image" Target="../media/image329.png"/><Relationship Id="rId650" Type="http://schemas.openxmlformats.org/officeDocument/2006/relationships/image" Target="../media/image422.png"/><Relationship Id="rId303" Type="http://schemas.openxmlformats.org/officeDocument/2006/relationships/image" Target="../media/image483.svg"/><Relationship Id="rId485" Type="http://schemas.openxmlformats.org/officeDocument/2006/relationships/image" Target="../media/image665.svg"/><Relationship Id="rId692" Type="http://schemas.openxmlformats.org/officeDocument/2006/relationships/image" Target="../media/image443.png"/><Relationship Id="rId706" Type="http://schemas.openxmlformats.org/officeDocument/2006/relationships/image" Target="../media/image450.png"/><Relationship Id="rId42" Type="http://schemas.openxmlformats.org/officeDocument/2006/relationships/image" Target="../media/image118.png"/><Relationship Id="rId84" Type="http://schemas.openxmlformats.org/officeDocument/2006/relationships/image" Target="../media/image139.png"/><Relationship Id="rId138" Type="http://schemas.openxmlformats.org/officeDocument/2006/relationships/image" Target="../media/image166.png"/><Relationship Id="rId345" Type="http://schemas.openxmlformats.org/officeDocument/2006/relationships/image" Target="../media/image525.svg"/><Relationship Id="rId387" Type="http://schemas.openxmlformats.org/officeDocument/2006/relationships/image" Target="../media/image567.svg"/><Relationship Id="rId510" Type="http://schemas.openxmlformats.org/officeDocument/2006/relationships/image" Target="../media/image352.png"/><Relationship Id="rId552" Type="http://schemas.openxmlformats.org/officeDocument/2006/relationships/image" Target="../media/image373.png"/><Relationship Id="rId594" Type="http://schemas.openxmlformats.org/officeDocument/2006/relationships/image" Target="../media/image394.png"/><Relationship Id="rId608" Type="http://schemas.openxmlformats.org/officeDocument/2006/relationships/image" Target="../media/image401.png"/><Relationship Id="rId191" Type="http://schemas.openxmlformats.org/officeDocument/2006/relationships/image" Target="../media/image371.svg"/><Relationship Id="rId205" Type="http://schemas.openxmlformats.org/officeDocument/2006/relationships/image" Target="../media/image385.svg"/><Relationship Id="rId247" Type="http://schemas.openxmlformats.org/officeDocument/2006/relationships/image" Target="../media/image427.svg"/><Relationship Id="rId412" Type="http://schemas.openxmlformats.org/officeDocument/2006/relationships/image" Target="../media/image303.png"/><Relationship Id="rId107" Type="http://schemas.openxmlformats.org/officeDocument/2006/relationships/image" Target="../media/image287.svg"/><Relationship Id="rId289" Type="http://schemas.openxmlformats.org/officeDocument/2006/relationships/image" Target="../media/image469.svg"/><Relationship Id="rId454" Type="http://schemas.openxmlformats.org/officeDocument/2006/relationships/image" Target="../media/image324.png"/><Relationship Id="rId496" Type="http://schemas.openxmlformats.org/officeDocument/2006/relationships/image" Target="../media/image345.png"/><Relationship Id="rId661" Type="http://schemas.openxmlformats.org/officeDocument/2006/relationships/image" Target="../media/image841.svg"/><Relationship Id="rId11" Type="http://schemas.openxmlformats.org/officeDocument/2006/relationships/image" Target="../media/image101.png"/><Relationship Id="rId53" Type="http://schemas.openxmlformats.org/officeDocument/2006/relationships/image" Target="../media/image233.svg"/><Relationship Id="rId149" Type="http://schemas.openxmlformats.org/officeDocument/2006/relationships/image" Target="../media/image329.svg"/><Relationship Id="rId314" Type="http://schemas.openxmlformats.org/officeDocument/2006/relationships/image" Target="../media/image254.png"/><Relationship Id="rId356" Type="http://schemas.openxmlformats.org/officeDocument/2006/relationships/image" Target="../media/image275.png"/><Relationship Id="rId398" Type="http://schemas.openxmlformats.org/officeDocument/2006/relationships/image" Target="../media/image296.png"/><Relationship Id="rId521" Type="http://schemas.openxmlformats.org/officeDocument/2006/relationships/image" Target="../media/image701.svg"/><Relationship Id="rId563" Type="http://schemas.openxmlformats.org/officeDocument/2006/relationships/image" Target="../media/image743.svg"/><Relationship Id="rId619" Type="http://schemas.openxmlformats.org/officeDocument/2006/relationships/image" Target="../media/image799.svg"/><Relationship Id="rId95" Type="http://schemas.openxmlformats.org/officeDocument/2006/relationships/image" Target="../media/image275.svg"/><Relationship Id="rId160" Type="http://schemas.openxmlformats.org/officeDocument/2006/relationships/image" Target="../media/image177.png"/><Relationship Id="rId216" Type="http://schemas.openxmlformats.org/officeDocument/2006/relationships/image" Target="../media/image205.png"/><Relationship Id="rId423" Type="http://schemas.openxmlformats.org/officeDocument/2006/relationships/image" Target="../media/image603.svg"/><Relationship Id="rId258" Type="http://schemas.openxmlformats.org/officeDocument/2006/relationships/image" Target="../media/image226.png"/><Relationship Id="rId465" Type="http://schemas.openxmlformats.org/officeDocument/2006/relationships/image" Target="../media/image645.svg"/><Relationship Id="rId630" Type="http://schemas.openxmlformats.org/officeDocument/2006/relationships/image" Target="../media/image412.png"/><Relationship Id="rId672" Type="http://schemas.openxmlformats.org/officeDocument/2006/relationships/image" Target="../media/image433.png"/><Relationship Id="rId22" Type="http://schemas.openxmlformats.org/officeDocument/2006/relationships/image" Target="../media/image108.png"/><Relationship Id="rId64" Type="http://schemas.openxmlformats.org/officeDocument/2006/relationships/image" Target="../media/image129.png"/><Relationship Id="rId118" Type="http://schemas.openxmlformats.org/officeDocument/2006/relationships/image" Target="../media/image156.png"/><Relationship Id="rId325" Type="http://schemas.openxmlformats.org/officeDocument/2006/relationships/image" Target="../media/image505.svg"/><Relationship Id="rId367" Type="http://schemas.openxmlformats.org/officeDocument/2006/relationships/image" Target="../media/image547.svg"/><Relationship Id="rId532" Type="http://schemas.openxmlformats.org/officeDocument/2006/relationships/image" Target="../media/image363.png"/><Relationship Id="rId574" Type="http://schemas.openxmlformats.org/officeDocument/2006/relationships/image" Target="../media/image384.png"/><Relationship Id="rId171" Type="http://schemas.openxmlformats.org/officeDocument/2006/relationships/image" Target="../media/image351.svg"/><Relationship Id="rId227" Type="http://schemas.openxmlformats.org/officeDocument/2006/relationships/image" Target="../media/image407.svg"/><Relationship Id="rId269" Type="http://schemas.openxmlformats.org/officeDocument/2006/relationships/image" Target="../media/image449.svg"/><Relationship Id="rId434" Type="http://schemas.openxmlformats.org/officeDocument/2006/relationships/image" Target="../media/image314.png"/><Relationship Id="rId476" Type="http://schemas.openxmlformats.org/officeDocument/2006/relationships/image" Target="../media/image335.png"/><Relationship Id="rId641" Type="http://schemas.openxmlformats.org/officeDocument/2006/relationships/image" Target="../media/image821.svg"/><Relationship Id="rId683" Type="http://schemas.openxmlformats.org/officeDocument/2006/relationships/image" Target="../media/image863.svg"/><Relationship Id="rId33" Type="http://schemas.openxmlformats.org/officeDocument/2006/relationships/image" Target="../media/image213.svg"/><Relationship Id="rId129" Type="http://schemas.openxmlformats.org/officeDocument/2006/relationships/image" Target="../media/image309.svg"/><Relationship Id="rId280" Type="http://schemas.openxmlformats.org/officeDocument/2006/relationships/image" Target="../media/image237.png"/><Relationship Id="rId336" Type="http://schemas.openxmlformats.org/officeDocument/2006/relationships/image" Target="../media/image265.png"/><Relationship Id="rId501" Type="http://schemas.openxmlformats.org/officeDocument/2006/relationships/image" Target="../media/image681.svg"/><Relationship Id="rId543" Type="http://schemas.openxmlformats.org/officeDocument/2006/relationships/image" Target="../media/image723.svg"/><Relationship Id="rId75" Type="http://schemas.openxmlformats.org/officeDocument/2006/relationships/image" Target="../media/image255.svg"/><Relationship Id="rId140" Type="http://schemas.openxmlformats.org/officeDocument/2006/relationships/image" Target="../media/image167.png"/><Relationship Id="rId182" Type="http://schemas.openxmlformats.org/officeDocument/2006/relationships/image" Target="../media/image188.png"/><Relationship Id="rId378" Type="http://schemas.openxmlformats.org/officeDocument/2006/relationships/image" Target="../media/image286.png"/><Relationship Id="rId403" Type="http://schemas.openxmlformats.org/officeDocument/2006/relationships/image" Target="../media/image583.svg"/><Relationship Id="rId585" Type="http://schemas.openxmlformats.org/officeDocument/2006/relationships/image" Target="../media/image765.svg"/><Relationship Id="rId6" Type="http://schemas.openxmlformats.org/officeDocument/2006/relationships/image" Target="../media/image186.svg"/><Relationship Id="rId238" Type="http://schemas.openxmlformats.org/officeDocument/2006/relationships/image" Target="../media/image216.png"/><Relationship Id="rId445" Type="http://schemas.openxmlformats.org/officeDocument/2006/relationships/image" Target="../media/image625.svg"/><Relationship Id="rId487" Type="http://schemas.openxmlformats.org/officeDocument/2006/relationships/image" Target="../media/image667.svg"/><Relationship Id="rId610" Type="http://schemas.openxmlformats.org/officeDocument/2006/relationships/image" Target="../media/image402.png"/><Relationship Id="rId652" Type="http://schemas.openxmlformats.org/officeDocument/2006/relationships/image" Target="../media/image423.png"/><Relationship Id="rId694" Type="http://schemas.openxmlformats.org/officeDocument/2006/relationships/image" Target="../media/image444.png"/><Relationship Id="rId708" Type="http://schemas.openxmlformats.org/officeDocument/2006/relationships/image" Target="../media/image451.png"/><Relationship Id="rId291" Type="http://schemas.openxmlformats.org/officeDocument/2006/relationships/image" Target="../media/image471.svg"/><Relationship Id="rId305" Type="http://schemas.openxmlformats.org/officeDocument/2006/relationships/image" Target="../media/image485.svg"/><Relationship Id="rId347" Type="http://schemas.openxmlformats.org/officeDocument/2006/relationships/image" Target="../media/image527.svg"/><Relationship Id="rId512" Type="http://schemas.openxmlformats.org/officeDocument/2006/relationships/image" Target="../media/image353.png"/><Relationship Id="rId44" Type="http://schemas.openxmlformats.org/officeDocument/2006/relationships/image" Target="../media/image119.png"/><Relationship Id="rId86" Type="http://schemas.openxmlformats.org/officeDocument/2006/relationships/image" Target="../media/image140.png"/><Relationship Id="rId151" Type="http://schemas.openxmlformats.org/officeDocument/2006/relationships/image" Target="../media/image331.svg"/><Relationship Id="rId389" Type="http://schemas.openxmlformats.org/officeDocument/2006/relationships/image" Target="../media/image569.svg"/><Relationship Id="rId554" Type="http://schemas.openxmlformats.org/officeDocument/2006/relationships/image" Target="../media/image374.png"/><Relationship Id="rId596" Type="http://schemas.openxmlformats.org/officeDocument/2006/relationships/image" Target="../media/image395.png"/><Relationship Id="rId193" Type="http://schemas.openxmlformats.org/officeDocument/2006/relationships/image" Target="../media/image373.svg"/><Relationship Id="rId207" Type="http://schemas.openxmlformats.org/officeDocument/2006/relationships/image" Target="../media/image387.svg"/><Relationship Id="rId249" Type="http://schemas.openxmlformats.org/officeDocument/2006/relationships/image" Target="../media/image429.svg"/><Relationship Id="rId414" Type="http://schemas.openxmlformats.org/officeDocument/2006/relationships/image" Target="../media/image304.png"/><Relationship Id="rId456" Type="http://schemas.openxmlformats.org/officeDocument/2006/relationships/image" Target="../media/image325.png"/><Relationship Id="rId498" Type="http://schemas.openxmlformats.org/officeDocument/2006/relationships/image" Target="../media/image346.png"/><Relationship Id="rId621" Type="http://schemas.openxmlformats.org/officeDocument/2006/relationships/image" Target="../media/image801.svg"/><Relationship Id="rId663" Type="http://schemas.openxmlformats.org/officeDocument/2006/relationships/image" Target="../media/image843.svg"/><Relationship Id="rId13" Type="http://schemas.openxmlformats.org/officeDocument/2006/relationships/image" Target="../media/image103.png"/><Relationship Id="rId109" Type="http://schemas.openxmlformats.org/officeDocument/2006/relationships/image" Target="../media/image289.svg"/><Relationship Id="rId260" Type="http://schemas.openxmlformats.org/officeDocument/2006/relationships/image" Target="../media/image227.png"/><Relationship Id="rId316" Type="http://schemas.openxmlformats.org/officeDocument/2006/relationships/image" Target="../media/image255.png"/><Relationship Id="rId523" Type="http://schemas.openxmlformats.org/officeDocument/2006/relationships/image" Target="../media/image703.svg"/><Relationship Id="rId55" Type="http://schemas.openxmlformats.org/officeDocument/2006/relationships/image" Target="../media/image235.svg"/><Relationship Id="rId97" Type="http://schemas.openxmlformats.org/officeDocument/2006/relationships/image" Target="../media/image277.svg"/><Relationship Id="rId120" Type="http://schemas.openxmlformats.org/officeDocument/2006/relationships/image" Target="../media/image157.png"/><Relationship Id="rId358" Type="http://schemas.openxmlformats.org/officeDocument/2006/relationships/image" Target="../media/image276.png"/><Relationship Id="rId565" Type="http://schemas.openxmlformats.org/officeDocument/2006/relationships/image" Target="../media/image745.svg"/><Relationship Id="rId162" Type="http://schemas.openxmlformats.org/officeDocument/2006/relationships/image" Target="../media/image178.png"/><Relationship Id="rId218" Type="http://schemas.openxmlformats.org/officeDocument/2006/relationships/image" Target="../media/image206.png"/><Relationship Id="rId425" Type="http://schemas.openxmlformats.org/officeDocument/2006/relationships/image" Target="../media/image605.svg"/><Relationship Id="rId467" Type="http://schemas.openxmlformats.org/officeDocument/2006/relationships/image" Target="../media/image647.svg"/><Relationship Id="rId632" Type="http://schemas.openxmlformats.org/officeDocument/2006/relationships/image" Target="../media/image413.png"/><Relationship Id="rId271" Type="http://schemas.openxmlformats.org/officeDocument/2006/relationships/image" Target="../media/image451.svg"/><Relationship Id="rId674" Type="http://schemas.openxmlformats.org/officeDocument/2006/relationships/image" Target="../media/image434.png"/><Relationship Id="rId24" Type="http://schemas.openxmlformats.org/officeDocument/2006/relationships/image" Target="../media/image109.png"/><Relationship Id="rId66" Type="http://schemas.openxmlformats.org/officeDocument/2006/relationships/image" Target="../media/image130.png"/><Relationship Id="rId131" Type="http://schemas.openxmlformats.org/officeDocument/2006/relationships/image" Target="../media/image311.svg"/><Relationship Id="rId327" Type="http://schemas.openxmlformats.org/officeDocument/2006/relationships/image" Target="../media/image507.svg"/><Relationship Id="rId369" Type="http://schemas.openxmlformats.org/officeDocument/2006/relationships/image" Target="../media/image549.svg"/><Relationship Id="rId534" Type="http://schemas.openxmlformats.org/officeDocument/2006/relationships/image" Target="../media/image364.png"/><Relationship Id="rId576" Type="http://schemas.openxmlformats.org/officeDocument/2006/relationships/image" Target="../media/image385.png"/><Relationship Id="rId173" Type="http://schemas.openxmlformats.org/officeDocument/2006/relationships/image" Target="../media/image353.svg"/><Relationship Id="rId229" Type="http://schemas.openxmlformats.org/officeDocument/2006/relationships/image" Target="../media/image409.svg"/><Relationship Id="rId380" Type="http://schemas.openxmlformats.org/officeDocument/2006/relationships/image" Target="../media/image287.png"/><Relationship Id="rId436" Type="http://schemas.openxmlformats.org/officeDocument/2006/relationships/image" Target="../media/image315.png"/><Relationship Id="rId601" Type="http://schemas.openxmlformats.org/officeDocument/2006/relationships/image" Target="../media/image781.svg"/><Relationship Id="rId643" Type="http://schemas.openxmlformats.org/officeDocument/2006/relationships/image" Target="../media/image823.svg"/><Relationship Id="rId240" Type="http://schemas.openxmlformats.org/officeDocument/2006/relationships/image" Target="../media/image217.png"/><Relationship Id="rId478" Type="http://schemas.openxmlformats.org/officeDocument/2006/relationships/image" Target="../media/image336.png"/><Relationship Id="rId685" Type="http://schemas.openxmlformats.org/officeDocument/2006/relationships/image" Target="../media/image865.svg"/><Relationship Id="rId35" Type="http://schemas.openxmlformats.org/officeDocument/2006/relationships/image" Target="../media/image215.svg"/><Relationship Id="rId77" Type="http://schemas.openxmlformats.org/officeDocument/2006/relationships/image" Target="../media/image257.svg"/><Relationship Id="rId100" Type="http://schemas.openxmlformats.org/officeDocument/2006/relationships/image" Target="../media/image147.png"/><Relationship Id="rId282" Type="http://schemas.openxmlformats.org/officeDocument/2006/relationships/image" Target="../media/image238.png"/><Relationship Id="rId338" Type="http://schemas.openxmlformats.org/officeDocument/2006/relationships/image" Target="../media/image266.png"/><Relationship Id="rId503" Type="http://schemas.openxmlformats.org/officeDocument/2006/relationships/image" Target="../media/image683.svg"/><Relationship Id="rId545" Type="http://schemas.openxmlformats.org/officeDocument/2006/relationships/image" Target="../media/image725.svg"/><Relationship Id="rId587" Type="http://schemas.openxmlformats.org/officeDocument/2006/relationships/image" Target="../media/image767.svg"/><Relationship Id="rId710" Type="http://schemas.openxmlformats.org/officeDocument/2006/relationships/image" Target="../media/image452.png"/><Relationship Id="rId8" Type="http://schemas.openxmlformats.org/officeDocument/2006/relationships/image" Target="../media/image188.svg"/><Relationship Id="rId142" Type="http://schemas.openxmlformats.org/officeDocument/2006/relationships/image" Target="../media/image168.png"/><Relationship Id="rId184" Type="http://schemas.openxmlformats.org/officeDocument/2006/relationships/image" Target="../media/image189.png"/><Relationship Id="rId391" Type="http://schemas.openxmlformats.org/officeDocument/2006/relationships/image" Target="../media/image571.svg"/><Relationship Id="rId405" Type="http://schemas.openxmlformats.org/officeDocument/2006/relationships/image" Target="../media/image585.svg"/><Relationship Id="rId447" Type="http://schemas.openxmlformats.org/officeDocument/2006/relationships/image" Target="../media/image627.svg"/><Relationship Id="rId612" Type="http://schemas.openxmlformats.org/officeDocument/2006/relationships/image" Target="../media/image403.png"/><Relationship Id="rId251" Type="http://schemas.openxmlformats.org/officeDocument/2006/relationships/image" Target="../media/image431.svg"/><Relationship Id="rId489" Type="http://schemas.openxmlformats.org/officeDocument/2006/relationships/image" Target="../media/image669.svg"/><Relationship Id="rId654" Type="http://schemas.openxmlformats.org/officeDocument/2006/relationships/image" Target="../media/image424.png"/><Relationship Id="rId696" Type="http://schemas.openxmlformats.org/officeDocument/2006/relationships/image" Target="../media/image445.png"/><Relationship Id="rId46" Type="http://schemas.openxmlformats.org/officeDocument/2006/relationships/image" Target="../media/image120.png"/><Relationship Id="rId293" Type="http://schemas.openxmlformats.org/officeDocument/2006/relationships/image" Target="../media/image473.svg"/><Relationship Id="rId307" Type="http://schemas.openxmlformats.org/officeDocument/2006/relationships/image" Target="../media/image487.svg"/><Relationship Id="rId349" Type="http://schemas.openxmlformats.org/officeDocument/2006/relationships/image" Target="../media/image529.svg"/><Relationship Id="rId514" Type="http://schemas.openxmlformats.org/officeDocument/2006/relationships/image" Target="../media/image354.png"/><Relationship Id="rId556" Type="http://schemas.openxmlformats.org/officeDocument/2006/relationships/image" Target="../media/image375.png"/><Relationship Id="rId88" Type="http://schemas.openxmlformats.org/officeDocument/2006/relationships/image" Target="../media/image141.png"/><Relationship Id="rId111" Type="http://schemas.openxmlformats.org/officeDocument/2006/relationships/image" Target="../media/image291.svg"/><Relationship Id="rId153" Type="http://schemas.openxmlformats.org/officeDocument/2006/relationships/image" Target="../media/image333.svg"/><Relationship Id="rId195" Type="http://schemas.openxmlformats.org/officeDocument/2006/relationships/image" Target="../media/image375.svg"/><Relationship Id="rId209" Type="http://schemas.openxmlformats.org/officeDocument/2006/relationships/image" Target="../media/image389.svg"/><Relationship Id="rId360" Type="http://schemas.openxmlformats.org/officeDocument/2006/relationships/image" Target="../media/image277.png"/><Relationship Id="rId416" Type="http://schemas.openxmlformats.org/officeDocument/2006/relationships/image" Target="../media/image305.png"/><Relationship Id="rId598" Type="http://schemas.openxmlformats.org/officeDocument/2006/relationships/image" Target="../media/image396.png"/><Relationship Id="rId220" Type="http://schemas.openxmlformats.org/officeDocument/2006/relationships/image" Target="../media/image207.png"/><Relationship Id="rId458" Type="http://schemas.openxmlformats.org/officeDocument/2006/relationships/image" Target="../media/image326.png"/><Relationship Id="rId623" Type="http://schemas.openxmlformats.org/officeDocument/2006/relationships/image" Target="../media/image803.svg"/><Relationship Id="rId665" Type="http://schemas.openxmlformats.org/officeDocument/2006/relationships/image" Target="../media/image845.svg"/><Relationship Id="rId15" Type="http://schemas.openxmlformats.org/officeDocument/2006/relationships/image" Target="../media/image195.svg"/><Relationship Id="rId57" Type="http://schemas.openxmlformats.org/officeDocument/2006/relationships/image" Target="../media/image237.svg"/><Relationship Id="rId262" Type="http://schemas.openxmlformats.org/officeDocument/2006/relationships/image" Target="../media/image228.png"/><Relationship Id="rId318" Type="http://schemas.openxmlformats.org/officeDocument/2006/relationships/image" Target="../media/image256.png"/><Relationship Id="rId525" Type="http://schemas.openxmlformats.org/officeDocument/2006/relationships/image" Target="../media/image705.svg"/><Relationship Id="rId567" Type="http://schemas.openxmlformats.org/officeDocument/2006/relationships/image" Target="../media/image747.svg"/><Relationship Id="rId99" Type="http://schemas.openxmlformats.org/officeDocument/2006/relationships/image" Target="../media/image279.svg"/><Relationship Id="rId122" Type="http://schemas.openxmlformats.org/officeDocument/2006/relationships/image" Target="../media/image158.png"/><Relationship Id="rId164" Type="http://schemas.openxmlformats.org/officeDocument/2006/relationships/image" Target="../media/image179.png"/><Relationship Id="rId371" Type="http://schemas.openxmlformats.org/officeDocument/2006/relationships/image" Target="../media/image551.svg"/><Relationship Id="rId427" Type="http://schemas.openxmlformats.org/officeDocument/2006/relationships/image" Target="../media/image607.svg"/><Relationship Id="rId469" Type="http://schemas.openxmlformats.org/officeDocument/2006/relationships/image" Target="../media/image649.svg"/><Relationship Id="rId634" Type="http://schemas.openxmlformats.org/officeDocument/2006/relationships/image" Target="../media/image414.png"/><Relationship Id="rId676" Type="http://schemas.openxmlformats.org/officeDocument/2006/relationships/image" Target="../media/image435.png"/><Relationship Id="rId26" Type="http://schemas.openxmlformats.org/officeDocument/2006/relationships/image" Target="../media/image110.png"/><Relationship Id="rId231" Type="http://schemas.openxmlformats.org/officeDocument/2006/relationships/image" Target="../media/image411.svg"/><Relationship Id="rId273" Type="http://schemas.openxmlformats.org/officeDocument/2006/relationships/image" Target="../media/image453.svg"/><Relationship Id="rId329" Type="http://schemas.openxmlformats.org/officeDocument/2006/relationships/image" Target="../media/image509.svg"/><Relationship Id="rId480" Type="http://schemas.openxmlformats.org/officeDocument/2006/relationships/image" Target="../media/image337.png"/><Relationship Id="rId536" Type="http://schemas.openxmlformats.org/officeDocument/2006/relationships/image" Target="../media/image365.png"/><Relationship Id="rId701" Type="http://schemas.openxmlformats.org/officeDocument/2006/relationships/image" Target="../media/image881.svg"/><Relationship Id="rId68" Type="http://schemas.openxmlformats.org/officeDocument/2006/relationships/image" Target="../media/image131.png"/><Relationship Id="rId133" Type="http://schemas.openxmlformats.org/officeDocument/2006/relationships/image" Target="../media/image313.svg"/><Relationship Id="rId175" Type="http://schemas.openxmlformats.org/officeDocument/2006/relationships/image" Target="../media/image355.svg"/><Relationship Id="rId340" Type="http://schemas.openxmlformats.org/officeDocument/2006/relationships/image" Target="../media/image267.png"/><Relationship Id="rId578" Type="http://schemas.openxmlformats.org/officeDocument/2006/relationships/image" Target="../media/image386.png"/><Relationship Id="rId200" Type="http://schemas.openxmlformats.org/officeDocument/2006/relationships/image" Target="../media/image197.png"/><Relationship Id="rId382" Type="http://schemas.openxmlformats.org/officeDocument/2006/relationships/image" Target="../media/image288.png"/><Relationship Id="rId438" Type="http://schemas.openxmlformats.org/officeDocument/2006/relationships/image" Target="../media/image316.png"/><Relationship Id="rId603" Type="http://schemas.openxmlformats.org/officeDocument/2006/relationships/image" Target="../media/image783.svg"/><Relationship Id="rId645" Type="http://schemas.openxmlformats.org/officeDocument/2006/relationships/image" Target="../media/image825.svg"/><Relationship Id="rId687" Type="http://schemas.openxmlformats.org/officeDocument/2006/relationships/image" Target="../media/image867.svg"/><Relationship Id="rId242" Type="http://schemas.openxmlformats.org/officeDocument/2006/relationships/image" Target="../media/image218.png"/><Relationship Id="rId284" Type="http://schemas.openxmlformats.org/officeDocument/2006/relationships/image" Target="../media/image239.png"/><Relationship Id="rId491" Type="http://schemas.openxmlformats.org/officeDocument/2006/relationships/image" Target="../media/image671.svg"/><Relationship Id="rId505" Type="http://schemas.openxmlformats.org/officeDocument/2006/relationships/image" Target="../media/image685.svg"/><Relationship Id="rId712" Type="http://schemas.openxmlformats.org/officeDocument/2006/relationships/image" Target="../media/image453.png"/><Relationship Id="rId37" Type="http://schemas.openxmlformats.org/officeDocument/2006/relationships/image" Target="../media/image217.svg"/><Relationship Id="rId79" Type="http://schemas.openxmlformats.org/officeDocument/2006/relationships/image" Target="../media/image259.svg"/><Relationship Id="rId102" Type="http://schemas.openxmlformats.org/officeDocument/2006/relationships/image" Target="../media/image148.png"/><Relationship Id="rId144" Type="http://schemas.openxmlformats.org/officeDocument/2006/relationships/image" Target="../media/image169.png"/><Relationship Id="rId547" Type="http://schemas.openxmlformats.org/officeDocument/2006/relationships/image" Target="../media/image727.svg"/><Relationship Id="rId589" Type="http://schemas.openxmlformats.org/officeDocument/2006/relationships/image" Target="../media/image769.svg"/><Relationship Id="rId90" Type="http://schemas.openxmlformats.org/officeDocument/2006/relationships/image" Target="../media/image142.png"/><Relationship Id="rId186" Type="http://schemas.openxmlformats.org/officeDocument/2006/relationships/image" Target="../media/image190.png"/><Relationship Id="rId351" Type="http://schemas.openxmlformats.org/officeDocument/2006/relationships/image" Target="../media/image531.svg"/><Relationship Id="rId393" Type="http://schemas.openxmlformats.org/officeDocument/2006/relationships/image" Target="../media/image573.svg"/><Relationship Id="rId407" Type="http://schemas.openxmlformats.org/officeDocument/2006/relationships/image" Target="../media/image587.svg"/><Relationship Id="rId449" Type="http://schemas.openxmlformats.org/officeDocument/2006/relationships/image" Target="../media/image629.svg"/><Relationship Id="rId614" Type="http://schemas.openxmlformats.org/officeDocument/2006/relationships/image" Target="../media/image404.png"/><Relationship Id="rId656" Type="http://schemas.openxmlformats.org/officeDocument/2006/relationships/image" Target="../media/image425.png"/><Relationship Id="rId211" Type="http://schemas.openxmlformats.org/officeDocument/2006/relationships/image" Target="../media/image391.svg"/><Relationship Id="rId253" Type="http://schemas.openxmlformats.org/officeDocument/2006/relationships/image" Target="../media/image433.svg"/><Relationship Id="rId295" Type="http://schemas.openxmlformats.org/officeDocument/2006/relationships/image" Target="../media/image475.svg"/><Relationship Id="rId309" Type="http://schemas.openxmlformats.org/officeDocument/2006/relationships/image" Target="../media/image489.svg"/><Relationship Id="rId460" Type="http://schemas.openxmlformats.org/officeDocument/2006/relationships/image" Target="../media/image327.png"/><Relationship Id="rId516" Type="http://schemas.openxmlformats.org/officeDocument/2006/relationships/image" Target="../media/image355.png"/><Relationship Id="rId698" Type="http://schemas.openxmlformats.org/officeDocument/2006/relationships/image" Target="../media/image446.png"/><Relationship Id="rId48" Type="http://schemas.openxmlformats.org/officeDocument/2006/relationships/image" Target="../media/image121.png"/><Relationship Id="rId113" Type="http://schemas.openxmlformats.org/officeDocument/2006/relationships/image" Target="../media/image293.svg"/><Relationship Id="rId320" Type="http://schemas.openxmlformats.org/officeDocument/2006/relationships/image" Target="../media/image257.png"/><Relationship Id="rId558" Type="http://schemas.openxmlformats.org/officeDocument/2006/relationships/image" Target="../media/image376.png"/><Relationship Id="rId155" Type="http://schemas.openxmlformats.org/officeDocument/2006/relationships/image" Target="../media/image335.svg"/><Relationship Id="rId197" Type="http://schemas.openxmlformats.org/officeDocument/2006/relationships/image" Target="../media/image377.svg"/><Relationship Id="rId362" Type="http://schemas.openxmlformats.org/officeDocument/2006/relationships/image" Target="../media/image278.png"/><Relationship Id="rId418" Type="http://schemas.openxmlformats.org/officeDocument/2006/relationships/image" Target="../media/image306.png"/><Relationship Id="rId625" Type="http://schemas.openxmlformats.org/officeDocument/2006/relationships/image" Target="../media/image805.svg"/><Relationship Id="rId222" Type="http://schemas.openxmlformats.org/officeDocument/2006/relationships/image" Target="../media/image208.png"/><Relationship Id="rId264" Type="http://schemas.openxmlformats.org/officeDocument/2006/relationships/image" Target="../media/image229.png"/><Relationship Id="rId471" Type="http://schemas.openxmlformats.org/officeDocument/2006/relationships/image" Target="../media/image651.svg"/><Relationship Id="rId667" Type="http://schemas.openxmlformats.org/officeDocument/2006/relationships/image" Target="../media/image847.svg"/><Relationship Id="rId17" Type="http://schemas.openxmlformats.org/officeDocument/2006/relationships/image" Target="../media/image197.svg"/><Relationship Id="rId59" Type="http://schemas.openxmlformats.org/officeDocument/2006/relationships/image" Target="../media/image239.svg"/><Relationship Id="rId124" Type="http://schemas.openxmlformats.org/officeDocument/2006/relationships/image" Target="../media/image159.png"/><Relationship Id="rId527" Type="http://schemas.openxmlformats.org/officeDocument/2006/relationships/image" Target="../media/image707.svg"/><Relationship Id="rId569" Type="http://schemas.openxmlformats.org/officeDocument/2006/relationships/image" Target="../media/image749.svg"/><Relationship Id="rId70" Type="http://schemas.openxmlformats.org/officeDocument/2006/relationships/image" Target="../media/image132.png"/><Relationship Id="rId166" Type="http://schemas.openxmlformats.org/officeDocument/2006/relationships/image" Target="../media/image180.png"/><Relationship Id="rId331" Type="http://schemas.openxmlformats.org/officeDocument/2006/relationships/image" Target="../media/image511.svg"/><Relationship Id="rId373" Type="http://schemas.openxmlformats.org/officeDocument/2006/relationships/image" Target="../media/image553.svg"/><Relationship Id="rId429" Type="http://schemas.openxmlformats.org/officeDocument/2006/relationships/image" Target="../media/image609.svg"/><Relationship Id="rId580" Type="http://schemas.openxmlformats.org/officeDocument/2006/relationships/image" Target="../media/image387.png"/><Relationship Id="rId636" Type="http://schemas.openxmlformats.org/officeDocument/2006/relationships/image" Target="../media/image415.png"/><Relationship Id="rId1" Type="http://schemas.openxmlformats.org/officeDocument/2006/relationships/slideLayout" Target="../slideLayouts/slideLayout1.xml"/><Relationship Id="rId233" Type="http://schemas.openxmlformats.org/officeDocument/2006/relationships/image" Target="../media/image413.svg"/><Relationship Id="rId440" Type="http://schemas.openxmlformats.org/officeDocument/2006/relationships/image" Target="../media/image317.png"/><Relationship Id="rId678" Type="http://schemas.openxmlformats.org/officeDocument/2006/relationships/image" Target="../media/image436.png"/><Relationship Id="rId28" Type="http://schemas.openxmlformats.org/officeDocument/2006/relationships/image" Target="../media/image111.png"/><Relationship Id="rId275" Type="http://schemas.openxmlformats.org/officeDocument/2006/relationships/image" Target="../media/image455.svg"/><Relationship Id="rId300" Type="http://schemas.openxmlformats.org/officeDocument/2006/relationships/image" Target="../media/image247.png"/><Relationship Id="rId482" Type="http://schemas.openxmlformats.org/officeDocument/2006/relationships/image" Target="../media/image338.png"/><Relationship Id="rId538" Type="http://schemas.openxmlformats.org/officeDocument/2006/relationships/image" Target="../media/image366.png"/><Relationship Id="rId703" Type="http://schemas.openxmlformats.org/officeDocument/2006/relationships/image" Target="../media/image883.svg"/><Relationship Id="rId81" Type="http://schemas.openxmlformats.org/officeDocument/2006/relationships/image" Target="../media/image261.svg"/><Relationship Id="rId135" Type="http://schemas.openxmlformats.org/officeDocument/2006/relationships/image" Target="../media/image315.svg"/><Relationship Id="rId177" Type="http://schemas.openxmlformats.org/officeDocument/2006/relationships/image" Target="../media/image357.svg"/><Relationship Id="rId342" Type="http://schemas.openxmlformats.org/officeDocument/2006/relationships/image" Target="../media/image268.png"/><Relationship Id="rId384" Type="http://schemas.openxmlformats.org/officeDocument/2006/relationships/image" Target="../media/image289.png"/><Relationship Id="rId591" Type="http://schemas.openxmlformats.org/officeDocument/2006/relationships/image" Target="../media/image771.svg"/><Relationship Id="rId605" Type="http://schemas.openxmlformats.org/officeDocument/2006/relationships/image" Target="../media/image785.svg"/><Relationship Id="rId202" Type="http://schemas.openxmlformats.org/officeDocument/2006/relationships/image" Target="../media/image198.png"/><Relationship Id="rId244" Type="http://schemas.openxmlformats.org/officeDocument/2006/relationships/image" Target="../media/image219.png"/><Relationship Id="rId647" Type="http://schemas.openxmlformats.org/officeDocument/2006/relationships/image" Target="../media/image827.svg"/><Relationship Id="rId689" Type="http://schemas.openxmlformats.org/officeDocument/2006/relationships/image" Target="../media/image869.svg"/><Relationship Id="rId39" Type="http://schemas.openxmlformats.org/officeDocument/2006/relationships/image" Target="../media/image219.svg"/><Relationship Id="rId286" Type="http://schemas.openxmlformats.org/officeDocument/2006/relationships/image" Target="../media/image240.png"/><Relationship Id="rId451" Type="http://schemas.openxmlformats.org/officeDocument/2006/relationships/image" Target="../media/image631.svg"/><Relationship Id="rId493" Type="http://schemas.openxmlformats.org/officeDocument/2006/relationships/image" Target="../media/image673.svg"/><Relationship Id="rId507" Type="http://schemas.openxmlformats.org/officeDocument/2006/relationships/image" Target="../media/image687.svg"/><Relationship Id="rId549" Type="http://schemas.openxmlformats.org/officeDocument/2006/relationships/image" Target="../media/image729.svg"/><Relationship Id="rId714" Type="http://schemas.openxmlformats.org/officeDocument/2006/relationships/image" Target="../media/image454.png"/><Relationship Id="rId50" Type="http://schemas.openxmlformats.org/officeDocument/2006/relationships/image" Target="../media/image122.png"/><Relationship Id="rId104" Type="http://schemas.openxmlformats.org/officeDocument/2006/relationships/image" Target="../media/image149.png"/><Relationship Id="rId146" Type="http://schemas.openxmlformats.org/officeDocument/2006/relationships/image" Target="../media/image170.png"/><Relationship Id="rId188" Type="http://schemas.openxmlformats.org/officeDocument/2006/relationships/image" Target="../media/image191.png"/><Relationship Id="rId311" Type="http://schemas.openxmlformats.org/officeDocument/2006/relationships/image" Target="../media/image491.svg"/><Relationship Id="rId353" Type="http://schemas.openxmlformats.org/officeDocument/2006/relationships/image" Target="../media/image533.svg"/><Relationship Id="rId395" Type="http://schemas.openxmlformats.org/officeDocument/2006/relationships/image" Target="../media/image575.svg"/><Relationship Id="rId409" Type="http://schemas.openxmlformats.org/officeDocument/2006/relationships/image" Target="../media/image589.svg"/><Relationship Id="rId560" Type="http://schemas.openxmlformats.org/officeDocument/2006/relationships/image" Target="../media/image377.png"/><Relationship Id="rId92" Type="http://schemas.openxmlformats.org/officeDocument/2006/relationships/image" Target="../media/image143.png"/><Relationship Id="rId213" Type="http://schemas.openxmlformats.org/officeDocument/2006/relationships/image" Target="../media/image393.svg"/><Relationship Id="rId420" Type="http://schemas.openxmlformats.org/officeDocument/2006/relationships/image" Target="../media/image307.png"/><Relationship Id="rId616" Type="http://schemas.openxmlformats.org/officeDocument/2006/relationships/image" Target="../media/image405.png"/><Relationship Id="rId658" Type="http://schemas.openxmlformats.org/officeDocument/2006/relationships/image" Target="../media/image426.png"/><Relationship Id="rId255" Type="http://schemas.openxmlformats.org/officeDocument/2006/relationships/image" Target="../media/image435.svg"/><Relationship Id="rId297" Type="http://schemas.openxmlformats.org/officeDocument/2006/relationships/image" Target="../media/image477.svg"/><Relationship Id="rId462" Type="http://schemas.openxmlformats.org/officeDocument/2006/relationships/image" Target="../media/image328.png"/><Relationship Id="rId518" Type="http://schemas.openxmlformats.org/officeDocument/2006/relationships/image" Target="../media/image356.png"/><Relationship Id="rId115" Type="http://schemas.openxmlformats.org/officeDocument/2006/relationships/image" Target="../media/image295.svg"/><Relationship Id="rId157" Type="http://schemas.openxmlformats.org/officeDocument/2006/relationships/image" Target="../media/image337.svg"/><Relationship Id="rId322" Type="http://schemas.openxmlformats.org/officeDocument/2006/relationships/image" Target="../media/image258.png"/><Relationship Id="rId364" Type="http://schemas.openxmlformats.org/officeDocument/2006/relationships/image" Target="../media/image279.png"/><Relationship Id="rId61" Type="http://schemas.openxmlformats.org/officeDocument/2006/relationships/image" Target="../media/image241.svg"/><Relationship Id="rId199" Type="http://schemas.openxmlformats.org/officeDocument/2006/relationships/image" Target="../media/image379.svg"/><Relationship Id="rId571" Type="http://schemas.openxmlformats.org/officeDocument/2006/relationships/image" Target="../media/image751.svg"/><Relationship Id="rId627" Type="http://schemas.openxmlformats.org/officeDocument/2006/relationships/image" Target="../media/image807.svg"/><Relationship Id="rId669" Type="http://schemas.openxmlformats.org/officeDocument/2006/relationships/image" Target="../media/image849.svg"/><Relationship Id="rId19" Type="http://schemas.openxmlformats.org/officeDocument/2006/relationships/image" Target="../media/image199.svg"/><Relationship Id="rId224" Type="http://schemas.openxmlformats.org/officeDocument/2006/relationships/image" Target="../media/image209.png"/><Relationship Id="rId266" Type="http://schemas.openxmlformats.org/officeDocument/2006/relationships/image" Target="../media/image230.png"/><Relationship Id="rId431" Type="http://schemas.openxmlformats.org/officeDocument/2006/relationships/image" Target="../media/image611.svg"/><Relationship Id="rId473" Type="http://schemas.openxmlformats.org/officeDocument/2006/relationships/image" Target="../media/image653.svg"/><Relationship Id="rId529" Type="http://schemas.openxmlformats.org/officeDocument/2006/relationships/image" Target="../media/image709.svg"/><Relationship Id="rId680" Type="http://schemas.openxmlformats.org/officeDocument/2006/relationships/image" Target="../media/image437.png"/><Relationship Id="rId30" Type="http://schemas.openxmlformats.org/officeDocument/2006/relationships/image" Target="../media/image112.png"/><Relationship Id="rId126" Type="http://schemas.openxmlformats.org/officeDocument/2006/relationships/image" Target="../media/image160.png"/><Relationship Id="rId168" Type="http://schemas.openxmlformats.org/officeDocument/2006/relationships/image" Target="../media/image181.png"/><Relationship Id="rId333" Type="http://schemas.openxmlformats.org/officeDocument/2006/relationships/image" Target="../media/image513.svg"/><Relationship Id="rId540" Type="http://schemas.openxmlformats.org/officeDocument/2006/relationships/image" Target="../media/image3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/>
          <p:cNvSpPr/>
          <p:nvPr/>
        </p:nvSpPr>
        <p:spPr>
          <a:xfrm>
            <a:off x="2197440" y="5956200"/>
            <a:ext cx="17222400" cy="406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9601"/>
              </a:lnSpc>
              <a:tabLst>
                <a:tab pos="0" algn="l"/>
              </a:tabLst>
            </a:pPr>
            <a:r>
              <a:rPr lang="en-US" sz="96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Фонд микрофинансирования</a:t>
            </a:r>
            <a:endParaRPr lang="ru-RU" sz="9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9601"/>
              </a:lnSpc>
              <a:tabLst>
                <a:tab pos="0" algn="l"/>
              </a:tabLst>
            </a:pPr>
            <a:r>
              <a:rPr lang="ru-RU" sz="96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К</a:t>
            </a:r>
            <a:r>
              <a:rPr lang="en-US" sz="96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раснодарского края</a:t>
            </a:r>
            <a:endParaRPr lang="ru-RU" sz="9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" name="Image 0" descr=" "/>
          <p:cNvPicPr/>
          <p:nvPr/>
        </p:nvPicPr>
        <p:blipFill>
          <a:blip r:embed="rId3" cstate="print"/>
          <a:stretch/>
        </p:blipFill>
        <p:spPr>
          <a:xfrm>
            <a:off x="75960" y="0"/>
            <a:ext cx="12791880" cy="534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Image 1" descr=" "/>
          <p:cNvPicPr/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"/>
              </a:ext>
            </a:extLst>
          </a:blip>
          <a:stretch/>
        </p:blipFill>
        <p:spPr>
          <a:xfrm>
            <a:off x="0" y="2209680"/>
            <a:ext cx="8089920" cy="2132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Image 2" descr=" "/>
          <p:cNvPicPr/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</a:ext>
            </a:extLst>
          </a:blip>
          <a:stretch/>
        </p:blipFill>
        <p:spPr>
          <a:xfrm>
            <a:off x="2197440" y="2904480"/>
            <a:ext cx="1051200" cy="85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" name="Image 3" descr=" "/>
          <p:cNvPicPr/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</a:ext>
            </a:extLst>
          </a:blip>
          <a:stretch/>
        </p:blipFill>
        <p:spPr>
          <a:xfrm>
            <a:off x="2197440" y="2708280"/>
            <a:ext cx="962280" cy="604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Image 4" descr=" "/>
          <p:cNvPicPr/>
          <p:nvPr/>
        </p:nvPicPr>
        <p:blipFill>
          <a:blip r:embed="rId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"/>
              </a:ext>
            </a:extLst>
          </a:blip>
          <a:stretch/>
        </p:blipFill>
        <p:spPr>
          <a:xfrm>
            <a:off x="2197440" y="2734200"/>
            <a:ext cx="1051200" cy="76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Image 5" descr=" "/>
          <p:cNvPicPr/>
          <p:nvPr/>
        </p:nvPicPr>
        <p:blipFill>
          <a:blip r:embed="rId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"/>
              </a:ext>
            </a:extLst>
          </a:blip>
          <a:stretch/>
        </p:blipFill>
        <p:spPr>
          <a:xfrm>
            <a:off x="3560760" y="2927880"/>
            <a:ext cx="21600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" name="Image 6" descr=" "/>
          <p:cNvPicPr/>
          <p:nvPr/>
        </p:nvPicPr>
        <p:blipFill>
          <a:blip r:embed="rId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</a:ext>
            </a:extLst>
          </a:blip>
          <a:stretch/>
        </p:blipFill>
        <p:spPr>
          <a:xfrm>
            <a:off x="3798000" y="2925720"/>
            <a:ext cx="18216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" name="Image 7" descr=" "/>
          <p:cNvPicPr/>
          <p:nvPr/>
        </p:nvPicPr>
        <p:blipFill>
          <a:blip r:embed="rId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</a:ext>
            </a:extLst>
          </a:blip>
          <a:stretch/>
        </p:blipFill>
        <p:spPr>
          <a:xfrm>
            <a:off x="4006440" y="2927880"/>
            <a:ext cx="1587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Image 8" descr=" "/>
          <p:cNvPicPr/>
          <p:nvPr/>
        </p:nvPicPr>
        <p:blipFill>
          <a:blip r:embed="rId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</a:ext>
            </a:extLst>
          </a:blip>
          <a:stretch/>
        </p:blipFill>
        <p:spPr>
          <a:xfrm>
            <a:off x="4179600" y="2925720"/>
            <a:ext cx="20628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Image 9" descr=" "/>
          <p:cNvPicPr/>
          <p:nvPr/>
        </p:nvPicPr>
        <p:blipFill>
          <a:blip r:embed="rId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"/>
              </a:ext>
            </a:extLst>
          </a:blip>
          <a:stretch/>
        </p:blipFill>
        <p:spPr>
          <a:xfrm>
            <a:off x="3565800" y="3214080"/>
            <a:ext cx="220680" cy="18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Image 10" descr=" "/>
          <p:cNvPicPr/>
          <p:nvPr/>
        </p:nvPicPr>
        <p:blipFill>
          <a:blip r:embed="rId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"/>
              </a:ext>
            </a:extLst>
          </a:blip>
          <a:stretch/>
        </p:blipFill>
        <p:spPr>
          <a:xfrm>
            <a:off x="3818520" y="3213720"/>
            <a:ext cx="16848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" name="Image 11" descr=" "/>
          <p:cNvPicPr/>
          <p:nvPr/>
        </p:nvPicPr>
        <p:blipFill>
          <a:blip r:embed="rId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"/>
              </a:ext>
            </a:extLst>
          </a:blip>
          <a:stretch/>
        </p:blipFill>
        <p:spPr>
          <a:xfrm>
            <a:off x="4018680" y="321588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" name="Image 12" descr=" "/>
          <p:cNvPicPr/>
          <p:nvPr/>
        </p:nvPicPr>
        <p:blipFill>
          <a:blip r:embed="rId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"/>
              </a:ext>
            </a:extLst>
          </a:blip>
          <a:stretch/>
        </p:blipFill>
        <p:spPr>
          <a:xfrm>
            <a:off x="4197240" y="321588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Image 13" descr=" "/>
          <p:cNvPicPr/>
          <p:nvPr/>
        </p:nvPicPr>
        <p:blipFill>
          <a:blip r:embed="rId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"/>
              </a:ext>
            </a:extLst>
          </a:blip>
          <a:stretch/>
        </p:blipFill>
        <p:spPr>
          <a:xfrm>
            <a:off x="4377600" y="3214080"/>
            <a:ext cx="18216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Image 14" descr=" "/>
          <p:cNvPicPr/>
          <p:nvPr/>
        </p:nvPicPr>
        <p:blipFill>
          <a:blip r:embed="rId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"/>
              </a:ext>
            </a:extLst>
          </a:blip>
          <a:stretch/>
        </p:blipFill>
        <p:spPr>
          <a:xfrm>
            <a:off x="4580640" y="3216240"/>
            <a:ext cx="21600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" name="Image 15" descr=" "/>
          <p:cNvPicPr/>
          <p:nvPr/>
        </p:nvPicPr>
        <p:blipFill>
          <a:blip r:embed="rId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"/>
              </a:ext>
            </a:extLst>
          </a:blip>
          <a:stretch/>
        </p:blipFill>
        <p:spPr>
          <a:xfrm>
            <a:off x="4823280" y="3213720"/>
            <a:ext cx="16884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Image 16" descr=" "/>
          <p:cNvPicPr/>
          <p:nvPr/>
        </p:nvPicPr>
        <p:blipFill>
          <a:blip r:embed="rId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"/>
              </a:ext>
            </a:extLst>
          </a:blip>
          <a:stretch/>
        </p:blipFill>
        <p:spPr>
          <a:xfrm>
            <a:off x="5023800" y="3216240"/>
            <a:ext cx="158760" cy="17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Image 17" descr=" "/>
          <p:cNvPicPr/>
          <p:nvPr/>
        </p:nvPicPr>
        <p:blipFill>
          <a:blip r:embed="rId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"/>
              </a:ext>
            </a:extLst>
          </a:blip>
          <a:stretch/>
        </p:blipFill>
        <p:spPr>
          <a:xfrm>
            <a:off x="5191200" y="3213720"/>
            <a:ext cx="19152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Image 18" descr=" "/>
          <p:cNvPicPr/>
          <p:nvPr/>
        </p:nvPicPr>
        <p:blipFill>
          <a:blip r:embed="rId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"/>
              </a:ext>
            </a:extLst>
          </a:blip>
          <a:stretch/>
        </p:blipFill>
        <p:spPr>
          <a:xfrm>
            <a:off x="5391720" y="3216240"/>
            <a:ext cx="159120" cy="17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Image 19" descr=" "/>
          <p:cNvPicPr/>
          <p:nvPr/>
        </p:nvPicPr>
        <p:blipFill>
          <a:blip r:embed="rId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"/>
              </a:ext>
            </a:extLst>
          </a:blip>
          <a:stretch/>
        </p:blipFill>
        <p:spPr>
          <a:xfrm>
            <a:off x="5577120" y="3215880"/>
            <a:ext cx="14940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" name="Image 20" descr=" "/>
          <p:cNvPicPr/>
          <p:nvPr/>
        </p:nvPicPr>
        <p:blipFill>
          <a:blip r:embed="rId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"/>
              </a:ext>
            </a:extLst>
          </a:blip>
          <a:stretch/>
        </p:blipFill>
        <p:spPr>
          <a:xfrm>
            <a:off x="5750640" y="3213720"/>
            <a:ext cx="16848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" name="Image 21" descr=" "/>
          <p:cNvPicPr/>
          <p:nvPr/>
        </p:nvPicPr>
        <p:blipFill>
          <a:blip r:embed="rId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"/>
              </a:ext>
            </a:extLst>
          </a:blip>
          <a:stretch/>
        </p:blipFill>
        <p:spPr>
          <a:xfrm>
            <a:off x="5950440" y="321588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" name="Image 22" descr=" "/>
          <p:cNvPicPr/>
          <p:nvPr/>
        </p:nvPicPr>
        <p:blipFill>
          <a:blip r:embed="rId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"/>
              </a:ext>
            </a:extLst>
          </a:blip>
          <a:stretch/>
        </p:blipFill>
        <p:spPr>
          <a:xfrm>
            <a:off x="6130800" y="3214080"/>
            <a:ext cx="18216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Image 23" descr=" "/>
          <p:cNvPicPr/>
          <p:nvPr/>
        </p:nvPicPr>
        <p:blipFill>
          <a:blip r:embed="rId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"/>
              </a:ext>
            </a:extLst>
          </a:blip>
          <a:stretch/>
        </p:blipFill>
        <p:spPr>
          <a:xfrm>
            <a:off x="6338880" y="3216240"/>
            <a:ext cx="15768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" name="Image 24" descr=" "/>
          <p:cNvPicPr/>
          <p:nvPr/>
        </p:nvPicPr>
        <p:blipFill>
          <a:blip r:embed="rId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"/>
              </a:ext>
            </a:extLst>
          </a:blip>
          <a:stretch/>
        </p:blipFill>
        <p:spPr>
          <a:xfrm>
            <a:off x="6500520" y="3213720"/>
            <a:ext cx="19152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Image 25" descr=" "/>
          <p:cNvPicPr/>
          <p:nvPr/>
        </p:nvPicPr>
        <p:blipFill>
          <a:blip r:embed="rId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"/>
              </a:ext>
            </a:extLst>
          </a:blip>
          <a:stretch/>
        </p:blipFill>
        <p:spPr>
          <a:xfrm>
            <a:off x="6701040" y="3216240"/>
            <a:ext cx="158760" cy="17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Image 26" descr=" "/>
          <p:cNvPicPr/>
          <p:nvPr/>
        </p:nvPicPr>
        <p:blipFill>
          <a:blip r:embed="rId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"/>
              </a:ext>
            </a:extLst>
          </a:blip>
          <a:stretch/>
        </p:blipFill>
        <p:spPr>
          <a:xfrm>
            <a:off x="6891840" y="3213720"/>
            <a:ext cx="16848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Image 27" descr=" "/>
          <p:cNvPicPr/>
          <p:nvPr/>
        </p:nvPicPr>
        <p:blipFill>
          <a:blip r:embed="rId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"/>
              </a:ext>
            </a:extLst>
          </a:blip>
          <a:stretch/>
        </p:blipFill>
        <p:spPr>
          <a:xfrm>
            <a:off x="7085160" y="3216240"/>
            <a:ext cx="1641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Image 28" descr=" "/>
          <p:cNvPicPr/>
          <p:nvPr/>
        </p:nvPicPr>
        <p:blipFill>
          <a:blip r:embed="rId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"/>
              </a:ext>
            </a:extLst>
          </a:blip>
          <a:stretch/>
        </p:blipFill>
        <p:spPr>
          <a:xfrm>
            <a:off x="3565800" y="3503520"/>
            <a:ext cx="1695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Image 29" descr=" "/>
          <p:cNvPicPr/>
          <p:nvPr/>
        </p:nvPicPr>
        <p:blipFill>
          <a:blip r:embed="rId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"/>
              </a:ext>
            </a:extLst>
          </a:blip>
          <a:stretch/>
        </p:blipFill>
        <p:spPr>
          <a:xfrm>
            <a:off x="3744000" y="350388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Image 30" descr=" "/>
          <p:cNvPicPr/>
          <p:nvPr/>
        </p:nvPicPr>
        <p:blipFill>
          <a:blip r:embed="rId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"/>
              </a:ext>
            </a:extLst>
          </a:blip>
          <a:stretch/>
        </p:blipFill>
        <p:spPr>
          <a:xfrm>
            <a:off x="3906360" y="3501360"/>
            <a:ext cx="19188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Image 31" descr=" "/>
          <p:cNvPicPr/>
          <p:nvPr/>
        </p:nvPicPr>
        <p:blipFill>
          <a:blip r:embed="rId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"/>
              </a:ext>
            </a:extLst>
          </a:blip>
          <a:stretch/>
        </p:blipFill>
        <p:spPr>
          <a:xfrm>
            <a:off x="4102200" y="3503520"/>
            <a:ext cx="14940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Image 32" descr=" "/>
          <p:cNvPicPr/>
          <p:nvPr/>
        </p:nvPicPr>
        <p:blipFill>
          <a:blip r:embed="rId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"/>
              </a:ext>
            </a:extLst>
          </a:blip>
          <a:stretch/>
        </p:blipFill>
        <p:spPr>
          <a:xfrm>
            <a:off x="4275360" y="3503880"/>
            <a:ext cx="158760" cy="17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" name="Image 33" descr=" "/>
          <p:cNvPicPr/>
          <p:nvPr/>
        </p:nvPicPr>
        <p:blipFill>
          <a:blip r:embed="rId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"/>
              </a:ext>
            </a:extLst>
          </a:blip>
          <a:stretch/>
        </p:blipFill>
        <p:spPr>
          <a:xfrm>
            <a:off x="4460400" y="3502800"/>
            <a:ext cx="182160" cy="18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Image 34" descr=" "/>
          <p:cNvPicPr/>
          <p:nvPr/>
        </p:nvPicPr>
        <p:blipFill>
          <a:blip r:embed="rId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"/>
              </a:ext>
            </a:extLst>
          </a:blip>
          <a:stretch/>
        </p:blipFill>
        <p:spPr>
          <a:xfrm>
            <a:off x="4651200" y="3501360"/>
            <a:ext cx="20628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Image 35" descr=" "/>
          <p:cNvPicPr/>
          <p:nvPr/>
        </p:nvPicPr>
        <p:blipFill>
          <a:blip r:embed="rId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3"/>
              </a:ext>
            </a:extLst>
          </a:blip>
          <a:stretch/>
        </p:blipFill>
        <p:spPr>
          <a:xfrm>
            <a:off x="4848480" y="3501360"/>
            <a:ext cx="19188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" name="Image 36" descr=" "/>
          <p:cNvPicPr/>
          <p:nvPr/>
        </p:nvPicPr>
        <p:blipFill>
          <a:blip r:embed="rId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5"/>
              </a:ext>
            </a:extLst>
          </a:blip>
          <a:stretch/>
        </p:blipFill>
        <p:spPr>
          <a:xfrm>
            <a:off x="5049000" y="3503880"/>
            <a:ext cx="1587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Image 37" descr=" "/>
          <p:cNvPicPr/>
          <p:nvPr/>
        </p:nvPicPr>
        <p:blipFill>
          <a:blip r:embed="rId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7"/>
              </a:ext>
            </a:extLst>
          </a:blip>
          <a:stretch/>
        </p:blipFill>
        <p:spPr>
          <a:xfrm>
            <a:off x="5229000" y="3503520"/>
            <a:ext cx="150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Image 38" descr=" "/>
          <p:cNvPicPr/>
          <p:nvPr/>
        </p:nvPicPr>
        <p:blipFill>
          <a:blip r:embed="rId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9"/>
              </a:ext>
            </a:extLst>
          </a:blip>
          <a:stretch/>
        </p:blipFill>
        <p:spPr>
          <a:xfrm>
            <a:off x="5402160" y="3503520"/>
            <a:ext cx="1699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Image 39" descr=" "/>
          <p:cNvPicPr/>
          <p:nvPr/>
        </p:nvPicPr>
        <p:blipFill>
          <a:blip r:embed="rId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1"/>
              </a:ext>
            </a:extLst>
          </a:blip>
          <a:stretch/>
        </p:blipFill>
        <p:spPr>
          <a:xfrm>
            <a:off x="5574960" y="3502800"/>
            <a:ext cx="182160" cy="18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Image 40" descr=" "/>
          <p:cNvPicPr/>
          <p:nvPr/>
        </p:nvPicPr>
        <p:blipFill>
          <a:blip r:embed="rId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3"/>
              </a:ext>
            </a:extLst>
          </a:blip>
          <a:stretch/>
        </p:blipFill>
        <p:spPr>
          <a:xfrm>
            <a:off x="5784480" y="3503160"/>
            <a:ext cx="14220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Image 41" descr=" "/>
          <p:cNvPicPr/>
          <p:nvPr/>
        </p:nvPicPr>
        <p:blipFill>
          <a:blip r:embed="rId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5"/>
              </a:ext>
            </a:extLst>
          </a:blip>
          <a:stretch/>
        </p:blipFill>
        <p:spPr>
          <a:xfrm>
            <a:off x="5934240" y="3502800"/>
            <a:ext cx="182160" cy="18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Image 42" descr=" "/>
          <p:cNvPicPr/>
          <p:nvPr/>
        </p:nvPicPr>
        <p:blipFill>
          <a:blip r:embed="rId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7"/>
              </a:ext>
            </a:extLst>
          </a:blip>
          <a:stretch/>
        </p:blipFill>
        <p:spPr>
          <a:xfrm>
            <a:off x="6271200" y="3504960"/>
            <a:ext cx="1695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Image 43" descr=" "/>
          <p:cNvPicPr/>
          <p:nvPr/>
        </p:nvPicPr>
        <p:blipFill>
          <a:blip r:embed="rId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9"/>
              </a:ext>
            </a:extLst>
          </a:blip>
          <a:stretch/>
        </p:blipFill>
        <p:spPr>
          <a:xfrm>
            <a:off x="6449760" y="3504960"/>
            <a:ext cx="1587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Image 44" descr=" "/>
          <p:cNvPicPr/>
          <p:nvPr/>
        </p:nvPicPr>
        <p:blipFill>
          <a:blip r:embed="rId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1"/>
              </a:ext>
            </a:extLst>
          </a:blip>
          <a:stretch/>
        </p:blipFill>
        <p:spPr>
          <a:xfrm>
            <a:off x="6612120" y="3502800"/>
            <a:ext cx="191880" cy="1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Image 45" descr=" "/>
          <p:cNvPicPr/>
          <p:nvPr/>
        </p:nvPicPr>
        <p:blipFill>
          <a:blip r:embed="rId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3"/>
              </a:ext>
            </a:extLst>
          </a:blip>
          <a:stretch/>
        </p:blipFill>
        <p:spPr>
          <a:xfrm>
            <a:off x="6805800" y="3504960"/>
            <a:ext cx="16416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Image 46" descr=" "/>
          <p:cNvPicPr/>
          <p:nvPr/>
        </p:nvPicPr>
        <p:blipFill>
          <a:blip r:embed="rId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5"/>
              </a:ext>
            </a:extLst>
          </a:blip>
          <a:stretch/>
        </p:blipFill>
        <p:spPr>
          <a:xfrm>
            <a:off x="18468000" y="4915080"/>
            <a:ext cx="5422320" cy="5421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" name="Image 47" descr=" "/>
          <p:cNvPicPr/>
          <p:nvPr/>
        </p:nvPicPr>
        <p:blipFill>
          <a:blip r:embed="rId96" cstate="print"/>
          <a:stretch/>
        </p:blipFill>
        <p:spPr>
          <a:xfrm>
            <a:off x="18583200" y="5760"/>
            <a:ext cx="5114520" cy="412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Image 48" descr=" "/>
          <p:cNvPicPr/>
          <p:nvPr/>
        </p:nvPicPr>
        <p:blipFill>
          <a:blip r:embed="rId97" cstate="print"/>
          <a:stretch/>
        </p:blipFill>
        <p:spPr>
          <a:xfrm>
            <a:off x="14098680" y="2413080"/>
            <a:ext cx="2590200" cy="1815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Image 49" descr=" "/>
          <p:cNvPicPr/>
          <p:nvPr/>
        </p:nvPicPr>
        <p:blipFill>
          <a:blip r:embed="rId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9"/>
              </a:ext>
            </a:extLst>
          </a:blip>
          <a:stretch/>
        </p:blipFill>
        <p:spPr>
          <a:xfrm>
            <a:off x="15348600" y="3835080"/>
            <a:ext cx="1112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Image 50" descr=" "/>
          <p:cNvPicPr/>
          <p:nvPr/>
        </p:nvPicPr>
        <p:blipFill>
          <a:blip r:embed="rId1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1"/>
              </a:ext>
            </a:extLst>
          </a:blip>
          <a:stretch/>
        </p:blipFill>
        <p:spPr>
          <a:xfrm>
            <a:off x="15487920" y="3833280"/>
            <a:ext cx="11772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" name="Image 51" descr=" "/>
          <p:cNvPicPr/>
          <p:nvPr/>
        </p:nvPicPr>
        <p:blipFill>
          <a:blip r:embed="rId1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3"/>
              </a:ext>
            </a:extLst>
          </a:blip>
          <a:stretch/>
        </p:blipFill>
        <p:spPr>
          <a:xfrm>
            <a:off x="15683040" y="3835080"/>
            <a:ext cx="10548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Image 52" descr=" "/>
          <p:cNvPicPr/>
          <p:nvPr/>
        </p:nvPicPr>
        <p:blipFill>
          <a:blip r:embed="rId1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5"/>
              </a:ext>
            </a:extLst>
          </a:blip>
          <a:stretch/>
        </p:blipFill>
        <p:spPr>
          <a:xfrm>
            <a:off x="15811920" y="3835440"/>
            <a:ext cx="9360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" name="Image 53" descr=" "/>
          <p:cNvPicPr/>
          <p:nvPr/>
        </p:nvPicPr>
        <p:blipFill>
          <a:blip r:embed="rId1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7"/>
              </a:ext>
            </a:extLst>
          </a:blip>
          <a:stretch/>
        </p:blipFill>
        <p:spPr>
          <a:xfrm>
            <a:off x="15928560" y="3835080"/>
            <a:ext cx="1580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" name="Image 54" descr=" "/>
          <p:cNvPicPr/>
          <p:nvPr/>
        </p:nvPicPr>
        <p:blipFill>
          <a:blip r:embed="rId1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9"/>
              </a:ext>
            </a:extLst>
          </a:blip>
          <a:stretch/>
        </p:blipFill>
        <p:spPr>
          <a:xfrm>
            <a:off x="16119000" y="3835440"/>
            <a:ext cx="9360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Image 55" descr=" "/>
          <p:cNvPicPr/>
          <p:nvPr/>
        </p:nvPicPr>
        <p:blipFill>
          <a:blip r:embed="rId1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1"/>
              </a:ext>
            </a:extLst>
          </a:blip>
          <a:stretch/>
        </p:blipFill>
        <p:spPr>
          <a:xfrm>
            <a:off x="16234920" y="3835080"/>
            <a:ext cx="1130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Image 56" descr=" "/>
          <p:cNvPicPr/>
          <p:nvPr/>
        </p:nvPicPr>
        <p:blipFill>
          <a:blip r:embed="rId1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3"/>
              </a:ext>
            </a:extLst>
          </a:blip>
          <a:stretch/>
        </p:blipFill>
        <p:spPr>
          <a:xfrm>
            <a:off x="16381080" y="3835080"/>
            <a:ext cx="1112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Image 57" descr=" "/>
          <p:cNvPicPr/>
          <p:nvPr/>
        </p:nvPicPr>
        <p:blipFill>
          <a:blip r:embed="rId1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5"/>
              </a:ext>
            </a:extLst>
          </a:blip>
          <a:stretch/>
        </p:blipFill>
        <p:spPr>
          <a:xfrm>
            <a:off x="16526520" y="3833280"/>
            <a:ext cx="15804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Image 58" descr=" "/>
          <p:cNvPicPr/>
          <p:nvPr/>
        </p:nvPicPr>
        <p:blipFill>
          <a:blip r:embed="rId1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7"/>
              </a:ext>
            </a:extLst>
          </a:blip>
          <a:stretch/>
        </p:blipFill>
        <p:spPr>
          <a:xfrm>
            <a:off x="15348600" y="4045680"/>
            <a:ext cx="1112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" name="Image 59" descr=" "/>
          <p:cNvPicPr/>
          <p:nvPr/>
        </p:nvPicPr>
        <p:blipFill>
          <a:blip r:embed="rId1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9"/>
              </a:ext>
            </a:extLst>
          </a:blip>
          <a:stretch/>
        </p:blipFill>
        <p:spPr>
          <a:xfrm>
            <a:off x="15492960" y="4045680"/>
            <a:ext cx="10548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Image 60" descr=" "/>
          <p:cNvPicPr/>
          <p:nvPr/>
        </p:nvPicPr>
        <p:blipFill>
          <a:blip r:embed="rId1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1"/>
              </a:ext>
            </a:extLst>
          </a:blip>
          <a:stretch/>
        </p:blipFill>
        <p:spPr>
          <a:xfrm>
            <a:off x="15621480" y="4045680"/>
            <a:ext cx="9360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Image 61" descr=" "/>
          <p:cNvPicPr/>
          <p:nvPr/>
        </p:nvPicPr>
        <p:blipFill>
          <a:blip r:embed="rId1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3"/>
              </a:ext>
            </a:extLst>
          </a:blip>
          <a:stretch/>
        </p:blipFill>
        <p:spPr>
          <a:xfrm>
            <a:off x="15728400" y="4043520"/>
            <a:ext cx="10584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Image 62" descr=" "/>
          <p:cNvPicPr/>
          <p:nvPr/>
        </p:nvPicPr>
        <p:blipFill>
          <a:blip r:embed="rId1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5"/>
              </a:ext>
            </a:extLst>
          </a:blip>
          <a:stretch/>
        </p:blipFill>
        <p:spPr>
          <a:xfrm>
            <a:off x="15858720" y="4045680"/>
            <a:ext cx="1112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Image 63" descr=" "/>
          <p:cNvPicPr/>
          <p:nvPr/>
        </p:nvPicPr>
        <p:blipFill>
          <a:blip r:embed="rId1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7"/>
              </a:ext>
            </a:extLst>
          </a:blip>
          <a:stretch/>
        </p:blipFill>
        <p:spPr>
          <a:xfrm>
            <a:off x="15993360" y="4045320"/>
            <a:ext cx="14400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Image 64" descr=" "/>
          <p:cNvPicPr/>
          <p:nvPr/>
        </p:nvPicPr>
        <p:blipFill>
          <a:blip r:embed="rId1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9"/>
              </a:ext>
            </a:extLst>
          </a:blip>
          <a:stretch/>
        </p:blipFill>
        <p:spPr>
          <a:xfrm>
            <a:off x="16158600" y="4045680"/>
            <a:ext cx="9360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Image 65" descr=" "/>
          <p:cNvPicPr/>
          <p:nvPr/>
        </p:nvPicPr>
        <p:blipFill>
          <a:blip r:embed="rId1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1"/>
              </a:ext>
            </a:extLst>
          </a:blip>
          <a:stretch/>
        </p:blipFill>
        <p:spPr>
          <a:xfrm>
            <a:off x="16273800" y="4045680"/>
            <a:ext cx="1130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Image 66" descr=" "/>
          <p:cNvPicPr/>
          <p:nvPr/>
        </p:nvPicPr>
        <p:blipFill>
          <a:blip r:embed="rId1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3"/>
              </a:ext>
            </a:extLst>
          </a:blip>
          <a:stretch/>
        </p:blipFill>
        <p:spPr>
          <a:xfrm>
            <a:off x="16404480" y="4045680"/>
            <a:ext cx="1134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Image 67" descr=" "/>
          <p:cNvPicPr/>
          <p:nvPr/>
        </p:nvPicPr>
        <p:blipFill>
          <a:blip r:embed="rId1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5"/>
              </a:ext>
            </a:extLst>
          </a:blip>
          <a:stretch/>
        </p:blipFill>
        <p:spPr>
          <a:xfrm>
            <a:off x="16516440" y="4045680"/>
            <a:ext cx="12888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Image 68" descr=" "/>
          <p:cNvPicPr/>
          <p:nvPr/>
        </p:nvPicPr>
        <p:blipFill>
          <a:blip r:embed="rId1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7"/>
              </a:ext>
            </a:extLst>
          </a:blip>
          <a:stretch/>
        </p:blipFill>
        <p:spPr>
          <a:xfrm>
            <a:off x="15558840" y="2487240"/>
            <a:ext cx="35640" cy="163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Image 69" descr=" "/>
          <p:cNvPicPr/>
          <p:nvPr/>
        </p:nvPicPr>
        <p:blipFill>
          <a:blip r:embed="rId1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9"/>
              </a:ext>
            </a:extLst>
          </a:blip>
          <a:stretch/>
        </p:blipFill>
        <p:spPr>
          <a:xfrm>
            <a:off x="15132240" y="2497320"/>
            <a:ext cx="33120" cy="111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" name="Image 70" descr=" "/>
          <p:cNvPicPr/>
          <p:nvPr/>
        </p:nvPicPr>
        <p:blipFill>
          <a:blip r:embed="rId1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1"/>
              </a:ext>
            </a:extLst>
          </a:blip>
          <a:stretch/>
        </p:blipFill>
        <p:spPr>
          <a:xfrm>
            <a:off x="16030800" y="3023640"/>
            <a:ext cx="35640" cy="163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Image 71" descr=" "/>
          <p:cNvPicPr/>
          <p:nvPr/>
        </p:nvPicPr>
        <p:blipFill>
          <a:blip r:embed="rId1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3"/>
              </a:ext>
            </a:extLst>
          </a:blip>
          <a:stretch/>
        </p:blipFill>
        <p:spPr>
          <a:xfrm>
            <a:off x="15904800" y="3026160"/>
            <a:ext cx="33120" cy="7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Image 72" descr=" "/>
          <p:cNvPicPr/>
          <p:nvPr/>
        </p:nvPicPr>
        <p:blipFill>
          <a:blip r:embed="rId1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5"/>
              </a:ext>
            </a:extLst>
          </a:blip>
          <a:stretch/>
        </p:blipFill>
        <p:spPr>
          <a:xfrm>
            <a:off x="15833880" y="2497320"/>
            <a:ext cx="32760" cy="111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Image 73" descr=" "/>
          <p:cNvPicPr/>
          <p:nvPr/>
        </p:nvPicPr>
        <p:blipFill>
          <a:blip r:embed="rId1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7"/>
              </a:ext>
            </a:extLst>
          </a:blip>
          <a:stretch/>
        </p:blipFill>
        <p:spPr>
          <a:xfrm>
            <a:off x="15991920" y="2755440"/>
            <a:ext cx="35640" cy="163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Image 74" descr=" "/>
          <p:cNvPicPr/>
          <p:nvPr/>
        </p:nvPicPr>
        <p:blipFill>
          <a:blip r:embed="rId1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9"/>
              </a:ext>
            </a:extLst>
          </a:blip>
          <a:stretch/>
        </p:blipFill>
        <p:spPr>
          <a:xfrm>
            <a:off x="16391880" y="2573640"/>
            <a:ext cx="33120" cy="7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Image 75" descr=" "/>
          <p:cNvPicPr/>
          <p:nvPr/>
        </p:nvPicPr>
        <p:blipFill>
          <a:blip r:embed="rId1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1"/>
              </a:ext>
            </a:extLst>
          </a:blip>
          <a:stretch/>
        </p:blipFill>
        <p:spPr>
          <a:xfrm>
            <a:off x="16512840" y="2841840"/>
            <a:ext cx="33120" cy="7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Image 76" descr=" "/>
          <p:cNvPicPr/>
          <p:nvPr/>
        </p:nvPicPr>
        <p:blipFill>
          <a:blip r:embed="rId1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3"/>
              </a:ext>
            </a:extLst>
          </a:blip>
          <a:stretch/>
        </p:blipFill>
        <p:spPr>
          <a:xfrm>
            <a:off x="16123680" y="2573640"/>
            <a:ext cx="33120" cy="7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Image 77" descr=" "/>
          <p:cNvPicPr/>
          <p:nvPr/>
        </p:nvPicPr>
        <p:blipFill>
          <a:blip r:embed="rId1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5"/>
              </a:ext>
            </a:extLst>
          </a:blip>
          <a:stretch/>
        </p:blipFill>
        <p:spPr>
          <a:xfrm>
            <a:off x="15865920" y="2757960"/>
            <a:ext cx="33120" cy="74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Text 1"/>
          <p:cNvSpPr/>
          <p:nvPr/>
        </p:nvSpPr>
        <p:spPr>
          <a:xfrm>
            <a:off x="2286360" y="11264760"/>
            <a:ext cx="3529800" cy="65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96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г. Краснодар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2"/>
          <p:cNvSpPr/>
          <p:nvPr/>
        </p:nvSpPr>
        <p:spPr>
          <a:xfrm>
            <a:off x="21135600" y="11442600"/>
            <a:ext cx="1764360" cy="65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396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fmkk.ru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3"/>
          <p:cNvSpPr/>
          <p:nvPr/>
        </p:nvSpPr>
        <p:spPr>
          <a:xfrm>
            <a:off x="16270560" y="11264760"/>
            <a:ext cx="4673160" cy="862560"/>
          </a:xfrm>
          <a:prstGeom prst="roundRect">
            <a:avLst>
              <a:gd name="adj" fmla="val 21176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4"/>
          <p:cNvSpPr/>
          <p:nvPr/>
        </p:nvSpPr>
        <p:spPr>
          <a:xfrm>
            <a:off x="16405200" y="11444760"/>
            <a:ext cx="4304880" cy="65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96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444343"/>
                </a:solidFill>
                <a:effectLst/>
                <a:uFillTx/>
                <a:latin typeface="Mulish Bold"/>
                <a:ea typeface="Mulish Bold"/>
              </a:rPr>
              <a:t>+7(861) 298-08-08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0"/>
          <p:cNvSpPr/>
          <p:nvPr/>
        </p:nvSpPr>
        <p:spPr>
          <a:xfrm>
            <a:off x="1424880" y="7032600"/>
            <a:ext cx="21006360" cy="3555720"/>
          </a:xfrm>
          <a:prstGeom prst="roundRect">
            <a:avLst>
              <a:gd name="adj" fmla="val 5449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"/>
          <p:cNvSpPr/>
          <p:nvPr/>
        </p:nvSpPr>
        <p:spPr>
          <a:xfrm>
            <a:off x="1340640" y="3666600"/>
            <a:ext cx="21196080" cy="319932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2"/>
          <p:cNvSpPr/>
          <p:nvPr/>
        </p:nvSpPr>
        <p:spPr>
          <a:xfrm>
            <a:off x="1277280" y="2650680"/>
            <a:ext cx="17622000" cy="115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FF0000"/>
                </a:solidFill>
                <a:effectLst/>
                <a:uFillTx/>
                <a:latin typeface="Jost ExtraBold"/>
                <a:ea typeface="Jost ExtraBold"/>
              </a:rPr>
              <a:t>Основные </a:t>
            </a:r>
            <a:r>
              <a:rPr lang="ru-RU" sz="8000" b="0" u="none" strike="noStrike">
                <a:solidFill>
                  <a:srgbClr val="FF0000"/>
                </a:solidFill>
                <a:effectLst/>
                <a:uFillTx/>
                <a:latin typeface="Jost ExtraBold"/>
                <a:ea typeface="Jost ExtraBold"/>
              </a:rPr>
              <a:t>требования</a:t>
            </a:r>
            <a:r>
              <a:rPr lang="en-US" sz="8000" b="0" u="none" strike="noStrike">
                <a:solidFill>
                  <a:srgbClr val="FF0000"/>
                </a:solidFill>
                <a:effectLst/>
                <a:uFillTx/>
                <a:latin typeface="Jost ExtraBold"/>
                <a:ea typeface="Jost ExtraBold"/>
              </a:rPr>
              <a:t>: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19992240" y="0"/>
            <a:ext cx="4393800" cy="3978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0688840" y="0"/>
            <a:ext cx="3697200" cy="3282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Image 2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21321360" y="0"/>
            <a:ext cx="3064680" cy="2649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" name="Image 3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21953520" y="0"/>
            <a:ext cx="2432160" cy="2026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Text 3"/>
          <p:cNvSpPr/>
          <p:nvPr/>
        </p:nvSpPr>
        <p:spPr>
          <a:xfrm>
            <a:off x="1631160" y="7032600"/>
            <a:ext cx="20622960" cy="279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8DEAE4"/>
                </a:solidFill>
                <a:effectLst/>
                <a:uFillTx/>
                <a:latin typeface="Mulish Bold"/>
                <a:ea typeface="Mulish Bold"/>
              </a:rPr>
              <a:t>Нормативно установленные ограничения</a:t>
            </a: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– займы не предоставляются осуществляющим добычу и (или) реализацию полезных ископаемых, за исключением общераспространенных и мин. вод; являющимся кредитными организациями, страховыми организациями, инвестиционными фондами, негосударственными пенсионными фондами, профессиональными участниками рынка ценных бумаг, ломбардами</a:t>
            </a: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5"/>
          <p:cNvSpPr/>
          <p:nvPr/>
        </p:nvSpPr>
        <p:spPr>
          <a:xfrm>
            <a:off x="1575000" y="3979080"/>
            <a:ext cx="20072880" cy="231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является Субъектом малого предпринимательства весь период заимствования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зарегистрирован на территории Краснодарского края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возраст от 18 до 75 лет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обеспечение и поручительство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0" name="Image 4" descr=" "/>
          <p:cNvPicPr/>
          <p:nvPr/>
        </p:nvPicPr>
        <p:blipFill>
          <a:blip r:embed="rId11" cstate="print"/>
          <a:stretch/>
        </p:blipFill>
        <p:spPr>
          <a:xfrm>
            <a:off x="1575000" y="10439280"/>
            <a:ext cx="6133680" cy="3275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Image 5" descr=" "/>
          <p:cNvPicPr/>
          <p:nvPr/>
        </p:nvPicPr>
        <p:blipFill>
          <a:blip r:embed="rId11" cstate="print"/>
          <a:stretch/>
        </p:blipFill>
        <p:spPr>
          <a:xfrm>
            <a:off x="6198480" y="10439280"/>
            <a:ext cx="6133680" cy="327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Text 10"/>
          <p:cNvSpPr/>
          <p:nvPr/>
        </p:nvSpPr>
        <p:spPr>
          <a:xfrm>
            <a:off x="2538360" y="360000"/>
            <a:ext cx="3220920" cy="85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вид</a:t>
            </a: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ы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займов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3"/>
          <p:cNvSpPr/>
          <p:nvPr/>
        </p:nvSpPr>
        <p:spPr>
          <a:xfrm>
            <a:off x="2880000" y="1244160"/>
            <a:ext cx="2319120" cy="145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lang="ru-RU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14"/>
          <p:cNvSpPr/>
          <p:nvPr/>
        </p:nvSpPr>
        <p:spPr>
          <a:xfrm>
            <a:off x="8988120" y="360000"/>
            <a:ext cx="4871160" cy="96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максимальная сумма займа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7"/>
          <p:cNvSpPr/>
          <p:nvPr/>
        </p:nvSpPr>
        <p:spPr>
          <a:xfrm>
            <a:off x="9387000" y="1170000"/>
            <a:ext cx="3932280" cy="145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5 млн.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15"/>
          <p:cNvSpPr/>
          <p:nvPr/>
        </p:nvSpPr>
        <p:spPr>
          <a:xfrm>
            <a:off x="17820000" y="295200"/>
            <a:ext cx="3911040" cy="96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максимальный срок займа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8"/>
          <p:cNvSpPr/>
          <p:nvPr/>
        </p:nvSpPr>
        <p:spPr>
          <a:xfrm>
            <a:off x="17667000" y="1194840"/>
            <a:ext cx="3932280" cy="145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3 года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 0" descr=" "/>
          <p:cNvPicPr/>
          <p:nvPr/>
        </p:nvPicPr>
        <p:blipFill>
          <a:blip r:embed="rId3" cstate="print"/>
          <a:stretch/>
        </p:blipFill>
        <p:spPr>
          <a:xfrm>
            <a:off x="18424080" y="101520"/>
            <a:ext cx="5625720" cy="515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Text 3"/>
          <p:cNvSpPr/>
          <p:nvPr/>
        </p:nvSpPr>
        <p:spPr>
          <a:xfrm>
            <a:off x="3510720" y="1271880"/>
            <a:ext cx="2319120" cy="145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lang="ru-RU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4"/>
          <p:cNvSpPr/>
          <p:nvPr/>
        </p:nvSpPr>
        <p:spPr>
          <a:xfrm>
            <a:off x="1120680" y="4420800"/>
            <a:ext cx="8385120" cy="416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 негативной кредитной истории (заявителей, поручителей, </a:t>
            </a:r>
            <a:r>
              <a:rPr lang="ru-RU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залогодателей </a:t>
            </a: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или связанных с ними</a:t>
            </a:r>
            <a:r>
              <a:rPr lang="ru-RU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лиц</a:t>
            </a:r>
            <a:r>
              <a:rPr lang="ru-RU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)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7"/>
          <p:cNvSpPr/>
          <p:nvPr/>
        </p:nvSpPr>
        <p:spPr>
          <a:xfrm>
            <a:off x="9603000" y="1080000"/>
            <a:ext cx="3932280" cy="145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5 млн.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8"/>
          <p:cNvSpPr/>
          <p:nvPr/>
        </p:nvSpPr>
        <p:spPr>
          <a:xfrm>
            <a:off x="16587000" y="1064160"/>
            <a:ext cx="3932280" cy="145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3 года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10"/>
          <p:cNvSpPr/>
          <p:nvPr/>
        </p:nvSpPr>
        <p:spPr>
          <a:xfrm>
            <a:off x="3469320" y="270720"/>
            <a:ext cx="2666160" cy="96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вид</a:t>
            </a: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ы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займов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12"/>
          <p:cNvSpPr/>
          <p:nvPr/>
        </p:nvSpPr>
        <p:spPr>
          <a:xfrm>
            <a:off x="8672040" y="2429280"/>
            <a:ext cx="4782240" cy="138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выдано займов за весь период деятельности Фонда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13"/>
          <p:cNvSpPr/>
          <p:nvPr/>
        </p:nvSpPr>
        <p:spPr>
          <a:xfrm>
            <a:off x="16778880" y="5641560"/>
            <a:ext cx="4673160" cy="138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общая сум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м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 займов,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выданных за весь период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14"/>
          <p:cNvSpPr/>
          <p:nvPr/>
        </p:nvSpPr>
        <p:spPr>
          <a:xfrm>
            <a:off x="9603000" y="295200"/>
            <a:ext cx="4076280" cy="96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максимальная сумма займа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5"/>
          <p:cNvSpPr/>
          <p:nvPr/>
        </p:nvSpPr>
        <p:spPr>
          <a:xfrm>
            <a:off x="16788240" y="360000"/>
            <a:ext cx="3911040" cy="96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максимальный срок займа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8" name="Image 1" descr=" "/>
          <p:cNvPicPr/>
          <p:nvPr/>
        </p:nvPicPr>
        <p:blipFill>
          <a:blip r:embed="rId4" cstate="print"/>
          <a:stretch/>
        </p:blipFill>
        <p:spPr>
          <a:xfrm>
            <a:off x="0" y="0"/>
            <a:ext cx="2581920" cy="2585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Text 4"/>
          <p:cNvSpPr/>
          <p:nvPr/>
        </p:nvSpPr>
        <p:spPr>
          <a:xfrm>
            <a:off x="7410960" y="2607480"/>
            <a:ext cx="8735760" cy="11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ru-RU" sz="5400" b="0" u="none" strike="noStrike">
                <a:solidFill>
                  <a:srgbClr val="FF0000"/>
                </a:solidFill>
                <a:effectLst/>
                <a:uFillTx/>
                <a:latin typeface="Arial Black"/>
                <a:ea typeface="Mulish Bold"/>
              </a:rPr>
              <a:t>СТОП-ФАКТОРЫ </a:t>
            </a:r>
            <a:r>
              <a:rPr lang="en-US" sz="5400" b="0" u="none" strike="noStrike">
                <a:solidFill>
                  <a:srgbClr val="FF0000"/>
                </a:solidFill>
                <a:effectLst/>
                <a:uFillTx/>
                <a:latin typeface="Arial Black"/>
                <a:ea typeface="Mulish Bold"/>
              </a:rPr>
              <a:t>:</a:t>
            </a:r>
            <a:endParaRPr lang="ru-RU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8DEAE4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5"/>
          <p:cNvSpPr/>
          <p:nvPr/>
        </p:nvSpPr>
        <p:spPr>
          <a:xfrm>
            <a:off x="7289640" y="9882720"/>
            <a:ext cx="8857080" cy="138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Низк</a:t>
            </a:r>
            <a:r>
              <a:rPr lang="ru-RU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ая</a:t>
            </a: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степень легализации бизнеса (не декларирование доходов)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"/>
          <p:cNvSpPr/>
          <p:nvPr/>
        </p:nvSpPr>
        <p:spPr>
          <a:xfrm>
            <a:off x="5830920" y="10145880"/>
            <a:ext cx="11516040" cy="216900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Shape 1"/>
          <p:cNvSpPr/>
          <p:nvPr/>
        </p:nvSpPr>
        <p:spPr>
          <a:xfrm>
            <a:off x="867960" y="4204080"/>
            <a:ext cx="8659800" cy="532908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Shape 1"/>
          <p:cNvSpPr/>
          <p:nvPr/>
        </p:nvSpPr>
        <p:spPr>
          <a:xfrm>
            <a:off x="10366920" y="4236120"/>
            <a:ext cx="12898440" cy="529668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30"/>
          <p:cNvSpPr/>
          <p:nvPr/>
        </p:nvSpPr>
        <p:spPr>
          <a:xfrm>
            <a:off x="10449000" y="4398480"/>
            <a:ext cx="12577680" cy="498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 негативной деловой репутации</a:t>
            </a:r>
            <a:r>
              <a:rPr lang="ru-RU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у заявителей, поручителей, залогодателей или связанных с ними лиц</a:t>
            </a: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(непогашенной судимости, неисполненных исполнительных производств или исполнительных производств, оконченных в связи с невозможностью взыскания</a:t>
            </a:r>
            <a:r>
              <a:rPr lang="ru-RU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)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0"/>
          <p:cNvSpPr/>
          <p:nvPr/>
        </p:nvSpPr>
        <p:spPr>
          <a:xfrm>
            <a:off x="1040400" y="860400"/>
            <a:ext cx="6839280" cy="3646440"/>
          </a:xfrm>
          <a:prstGeom prst="roundRect">
            <a:avLst>
              <a:gd name="adj" fmla="val 14098"/>
            </a:avLst>
          </a:prstGeom>
          <a:solidFill>
            <a:srgbClr val="8DEA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2"/>
          <p:cNvSpPr/>
          <p:nvPr/>
        </p:nvSpPr>
        <p:spPr>
          <a:xfrm>
            <a:off x="1800000" y="2258280"/>
            <a:ext cx="5039280" cy="98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400"/>
              </a:lnSpc>
              <a:tabLst>
                <a:tab pos="0" algn="l"/>
              </a:tabLst>
            </a:pPr>
            <a:r>
              <a:rPr lang="en-US" sz="5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«</a:t>
            </a:r>
            <a:r>
              <a:rPr lang="ru-RU" sz="5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Креативный</a:t>
            </a:r>
            <a:r>
              <a:rPr lang="en-US" sz="5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»</a:t>
            </a:r>
            <a:endParaRPr lang="ru-RU" sz="5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3"/>
          <p:cNvSpPr/>
          <p:nvPr/>
        </p:nvSpPr>
        <p:spPr>
          <a:xfrm>
            <a:off x="8100000" y="1260000"/>
            <a:ext cx="15158160" cy="25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521"/>
              </a:lnSpc>
              <a:tabLst>
                <a:tab pos="0" algn="l"/>
              </a:tabLst>
            </a:pPr>
            <a:r>
              <a:rPr lang="ru-RU" sz="3200" b="1" u="none" strike="noStrike">
                <a:solidFill>
                  <a:srgbClr val="FFFFFF"/>
                </a:solidFill>
                <a:effectLst/>
                <a:uFillTx/>
                <a:latin typeface="TimesNewRomanPSMT"/>
                <a:ea typeface="Microsoft Yi Bait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- СМП, являющиеся субъектами креативной индустрии в соответствии с ФЗ от 8 августа 2024г. № 330-ФЗ «О развитии креативных (творческих) индустрий в Российской Федерации»;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521"/>
              </a:lnSpc>
              <a:tabLst>
                <a:tab pos="0" algn="l"/>
              </a:tabLst>
            </a:pP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521"/>
              </a:lnSpc>
              <a:tabLst>
                <a:tab pos="0" algn="l"/>
              </a:tabLst>
            </a:pPr>
            <a:r>
              <a:rPr lang="ru-RU" sz="3600" b="1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- СМП включенны в реестр субъектов креативных индустрий Краснодарского края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521"/>
              </a:lnSpc>
              <a:tabLst>
                <a:tab pos="0" algn="l"/>
              </a:tabLst>
            </a:pPr>
            <a:r>
              <a:rPr sz="3200"/>
              <a:t/>
            </a:r>
            <a:br>
              <a:rPr sz="3200"/>
            </a:b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4"/>
          <p:cNvSpPr/>
          <p:nvPr/>
        </p:nvSpPr>
        <p:spPr>
          <a:xfrm>
            <a:off x="762480" y="4760640"/>
            <a:ext cx="21322440" cy="8558640"/>
          </a:xfrm>
          <a:prstGeom prst="roundRect">
            <a:avLst>
              <a:gd name="adj" fmla="val 4441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9" name="Text 5"/>
          <p:cNvSpPr/>
          <p:nvPr/>
        </p:nvSpPr>
        <p:spPr>
          <a:xfrm>
            <a:off x="2167560" y="6083280"/>
            <a:ext cx="2750760" cy="10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6"/>
          <p:cNvSpPr/>
          <p:nvPr/>
        </p:nvSpPr>
        <p:spPr>
          <a:xfrm>
            <a:off x="2171880" y="7632720"/>
            <a:ext cx="2742480" cy="54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36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7"/>
          <p:cNvSpPr/>
          <p:nvPr/>
        </p:nvSpPr>
        <p:spPr>
          <a:xfrm>
            <a:off x="8980200" y="7554240"/>
            <a:ext cx="2742480" cy="96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0,1-4,25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%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8"/>
          <p:cNvSpPr/>
          <p:nvPr/>
        </p:nvSpPr>
        <p:spPr>
          <a:xfrm>
            <a:off x="12104640" y="7632720"/>
            <a:ext cx="4812840" cy="450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" name="Text 9"/>
          <p:cNvSpPr/>
          <p:nvPr/>
        </p:nvSpPr>
        <p:spPr>
          <a:xfrm>
            <a:off x="5487120" y="7632720"/>
            <a:ext cx="2932920" cy="138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5 млн.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11"/>
          <p:cNvSpPr/>
          <p:nvPr/>
        </p:nvSpPr>
        <p:spPr>
          <a:xfrm>
            <a:off x="18264960" y="7632720"/>
            <a:ext cx="2742480" cy="54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6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мес.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12"/>
          <p:cNvSpPr/>
          <p:nvPr/>
        </p:nvSpPr>
        <p:spPr>
          <a:xfrm>
            <a:off x="5393880" y="6083280"/>
            <a:ext cx="3119400" cy="10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13"/>
          <p:cNvSpPr/>
          <p:nvPr/>
        </p:nvSpPr>
        <p:spPr>
          <a:xfrm>
            <a:off x="8683560" y="6108840"/>
            <a:ext cx="3335040" cy="10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14"/>
          <p:cNvSpPr/>
          <p:nvPr/>
        </p:nvSpPr>
        <p:spPr>
          <a:xfrm>
            <a:off x="13307040" y="6172200"/>
            <a:ext cx="2141280" cy="10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15"/>
          <p:cNvSpPr/>
          <p:nvPr/>
        </p:nvSpPr>
        <p:spPr>
          <a:xfrm>
            <a:off x="17142840" y="6197760"/>
            <a:ext cx="4808520" cy="134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9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4746960" y="5739480"/>
            <a:ext cx="24480" cy="779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235600" y="7289640"/>
            <a:ext cx="19648440" cy="24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Image 2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</a:ext>
            </a:extLst>
          </a:blip>
          <a:stretch/>
        </p:blipFill>
        <p:spPr>
          <a:xfrm>
            <a:off x="8413920" y="5680080"/>
            <a:ext cx="24480" cy="779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" name="Image 3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12138120" y="5838840"/>
            <a:ext cx="24480" cy="779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" name="Image 4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17155080" y="5878440"/>
            <a:ext cx="24480" cy="779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Image 5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</a:ext>
            </a:extLst>
          </a:blip>
          <a:stretch/>
        </p:blipFill>
        <p:spPr>
          <a:xfrm>
            <a:off x="21465720" y="0"/>
            <a:ext cx="1462680" cy="146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Image 6" descr=" "/>
          <p:cNvPicPr/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</a:ext>
            </a:extLst>
          </a:blip>
          <a:stretch/>
        </p:blipFill>
        <p:spPr>
          <a:xfrm>
            <a:off x="21465720" y="1458720"/>
            <a:ext cx="1462680" cy="146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Image 7" descr=" "/>
          <p:cNvPicPr/>
          <p:nvPr/>
        </p:nvPicPr>
        <p:blipFill>
          <a:blip r:embed="rId1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</a:ext>
            </a:extLst>
          </a:blip>
          <a:stretch/>
        </p:blipFill>
        <p:spPr>
          <a:xfrm>
            <a:off x="22929480" y="0"/>
            <a:ext cx="1456560" cy="146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Image 8" descr=" "/>
          <p:cNvPicPr/>
          <p:nvPr/>
        </p:nvPicPr>
        <p:blipFill>
          <a:blip r:embed="rId1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"/>
              </a:ext>
            </a:extLst>
          </a:blip>
          <a:stretch/>
        </p:blipFill>
        <p:spPr>
          <a:xfrm>
            <a:off x="22929480" y="1458720"/>
            <a:ext cx="1456560" cy="146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Text 7"/>
          <p:cNvSpPr/>
          <p:nvPr/>
        </p:nvSpPr>
        <p:spPr>
          <a:xfrm>
            <a:off x="12358800" y="7635960"/>
            <a:ext cx="4262400" cy="450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9" name="Text 7"/>
          <p:cNvSpPr/>
          <p:nvPr/>
        </p:nvSpPr>
        <p:spPr>
          <a:xfrm>
            <a:off x="12420000" y="7289640"/>
            <a:ext cx="4467600" cy="508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Строительство/ремонт нежилых помещений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прав на результаты интеллектуальной собственности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аренды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услуг по изготовлению рекламной продукции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10027800" y="4286160"/>
            <a:ext cx="7315200" cy="731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Shape 0"/>
          <p:cNvSpPr/>
          <p:nvPr/>
        </p:nvSpPr>
        <p:spPr>
          <a:xfrm>
            <a:off x="1316520" y="5441760"/>
            <a:ext cx="9842760" cy="6158520"/>
          </a:xfrm>
          <a:prstGeom prst="roundRect">
            <a:avLst>
              <a:gd name="adj" fmla="val 4157"/>
            </a:avLst>
          </a:prstGeom>
          <a:solidFill>
            <a:srgbClr val="2E217E"/>
          </a:solidFill>
          <a:ln w="25400">
            <a:solidFill>
              <a:srgbClr val="ED1C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2" name="Text 1"/>
          <p:cNvSpPr/>
          <p:nvPr/>
        </p:nvSpPr>
        <p:spPr>
          <a:xfrm>
            <a:off x="1575000" y="1574640"/>
            <a:ext cx="15452640" cy="187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ED1C24"/>
                </a:solidFill>
                <a:effectLst/>
                <a:uFillTx/>
                <a:latin typeface="Jost ExtraBold"/>
                <a:ea typeface="Jost ExtraBold"/>
              </a:rPr>
              <a:t>Способы подачи заявления </a:t>
            </a: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на получение займа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2"/>
          <p:cNvSpPr/>
          <p:nvPr/>
        </p:nvSpPr>
        <p:spPr>
          <a:xfrm>
            <a:off x="2921400" y="5778360"/>
            <a:ext cx="8445600" cy="528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Лично в офисе Фонда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С использованием сервиса Цифровая платформа МСП МСП.РФ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Через личный кабинет на региональном портале государственных услуг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4" name="Image 1" descr=" "/>
          <p:cNvPicPr/>
          <p:nvPr/>
        </p:nvPicPr>
        <p:blipFill>
          <a:blip r:embed="rId5" cstate="print"/>
          <a:stretch/>
        </p:blipFill>
        <p:spPr>
          <a:xfrm>
            <a:off x="18364320" y="8229600"/>
            <a:ext cx="5488920" cy="5479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5" name="Image 2" descr=" "/>
          <p:cNvPicPr/>
          <p:nvPr/>
        </p:nvPicPr>
        <p:blipFill>
          <a:blip r:embed="rId6" cstate="print"/>
          <a:stretch/>
        </p:blipFill>
        <p:spPr>
          <a:xfrm>
            <a:off x="15953040" y="11125080"/>
            <a:ext cx="2415960" cy="241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" name="Image 3" descr=" "/>
          <p:cNvPicPr/>
          <p:nvPr/>
        </p:nvPicPr>
        <p:blipFill>
          <a:blip r:embed="rId7" cstate="print"/>
          <a:stretch/>
        </p:blipFill>
        <p:spPr>
          <a:xfrm>
            <a:off x="22025160" y="5880240"/>
            <a:ext cx="2356920" cy="235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Image 4" descr=" "/>
          <p:cNvPicPr/>
          <p:nvPr/>
        </p:nvPicPr>
        <p:blipFill>
          <a:blip r:embed="rId8" cstate="print"/>
          <a:stretch/>
        </p:blipFill>
        <p:spPr>
          <a:xfrm>
            <a:off x="19268280" y="0"/>
            <a:ext cx="5114520" cy="3698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0" y="9398160"/>
            <a:ext cx="5295600" cy="431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0" y="10094760"/>
            <a:ext cx="4599000" cy="362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Image 2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0" y="10727280"/>
            <a:ext cx="3957480" cy="298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Image 3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0" y="11355120"/>
            <a:ext cx="3338640" cy="235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Image 4" descr=" "/>
          <p:cNvPicPr/>
          <p:nvPr/>
        </p:nvPicPr>
        <p:blipFill>
          <a:blip r:embed="rId11" cstate="print"/>
          <a:stretch/>
        </p:blipFill>
        <p:spPr>
          <a:xfrm>
            <a:off x="0" y="0"/>
            <a:ext cx="4987440" cy="410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Image 5" descr=" "/>
          <p:cNvPicPr/>
          <p:nvPr/>
        </p:nvPicPr>
        <p:blipFill>
          <a:blip r:embed="rId12" cstate="print"/>
          <a:stretch/>
        </p:blipFill>
        <p:spPr>
          <a:xfrm>
            <a:off x="18900000" y="8445600"/>
            <a:ext cx="5486040" cy="5269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Shape 0"/>
          <p:cNvSpPr/>
          <p:nvPr/>
        </p:nvSpPr>
        <p:spPr>
          <a:xfrm>
            <a:off x="3994560" y="3619440"/>
            <a:ext cx="16117200" cy="793656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"/>
          <p:cNvSpPr/>
          <p:nvPr/>
        </p:nvSpPr>
        <p:spPr>
          <a:xfrm>
            <a:off x="12053880" y="4572000"/>
            <a:ext cx="7683480" cy="636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Адрес: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350911, г. Краснодар,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ул. Трамвайная , д. 2/6 , офис  50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Подразделение: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352900, г. Армавир, ул. Ефремова, 270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Телефон: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(861) 298-08-08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Сайт: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www.fmkk.ru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E-mail: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info@fmkk.ru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6" name="Image 6" descr=" "/>
          <p:cNvPicPr/>
          <p:nvPr/>
        </p:nvPicPr>
        <p:blipFill>
          <a:blip r:embed="rId13" cstate="print"/>
          <a:stretch/>
        </p:blipFill>
        <p:spPr>
          <a:xfrm>
            <a:off x="4572720" y="4102200"/>
            <a:ext cx="6832440" cy="6831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Image 7" descr=" "/>
          <p:cNvPicPr/>
          <p:nvPr/>
        </p:nvPicPr>
        <p:blipFill>
          <a:blip r:embed="rId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</a:ext>
            </a:extLst>
          </a:blip>
          <a:stretch/>
        </p:blipFill>
        <p:spPr>
          <a:xfrm>
            <a:off x="664344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Image 8" descr=" "/>
          <p:cNvPicPr/>
          <p:nvPr/>
        </p:nvPicPr>
        <p:blipFill>
          <a:blip r:embed="rId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</a:ext>
            </a:extLst>
          </a:blip>
          <a:stretch/>
        </p:blipFill>
        <p:spPr>
          <a:xfrm>
            <a:off x="685044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" name="Image 9" descr=" "/>
          <p:cNvPicPr/>
          <p:nvPr/>
        </p:nvPicPr>
        <p:blipFill>
          <a:blip r:embed="rId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</a:ext>
            </a:extLst>
          </a:blip>
          <a:stretch/>
        </p:blipFill>
        <p:spPr>
          <a:xfrm>
            <a:off x="705744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Image 10" descr=" "/>
          <p:cNvPicPr/>
          <p:nvPr/>
        </p:nvPicPr>
        <p:blipFill>
          <a:blip r:embed="rId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"/>
              </a:ext>
            </a:extLst>
          </a:blip>
          <a:stretch/>
        </p:blipFill>
        <p:spPr>
          <a:xfrm>
            <a:off x="726444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1" name="Image 11" descr=" "/>
          <p:cNvPicPr/>
          <p:nvPr/>
        </p:nvPicPr>
        <p:blipFill>
          <a:blip r:embed="rId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"/>
              </a:ext>
            </a:extLst>
          </a:blip>
          <a:stretch/>
        </p:blipFill>
        <p:spPr>
          <a:xfrm>
            <a:off x="747144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Image 12" descr=" "/>
          <p:cNvPicPr/>
          <p:nvPr/>
        </p:nvPicPr>
        <p:blipFill>
          <a:blip r:embed="rId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"/>
              </a:ext>
            </a:extLst>
          </a:blip>
          <a:stretch/>
        </p:blipFill>
        <p:spPr>
          <a:xfrm>
            <a:off x="850716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" name="Image 13" descr=" "/>
          <p:cNvPicPr/>
          <p:nvPr/>
        </p:nvPicPr>
        <p:blipFill>
          <a:blip r:embed="rId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"/>
              </a:ext>
            </a:extLst>
          </a:blip>
          <a:stretch/>
        </p:blipFill>
        <p:spPr>
          <a:xfrm>
            <a:off x="871416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4" name="Image 14" descr=" "/>
          <p:cNvPicPr/>
          <p:nvPr/>
        </p:nvPicPr>
        <p:blipFill>
          <a:blip r:embed="rId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"/>
              </a:ext>
            </a:extLst>
          </a:blip>
          <a:stretch/>
        </p:blipFill>
        <p:spPr>
          <a:xfrm>
            <a:off x="9128160" y="4516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Image 15" descr=" "/>
          <p:cNvPicPr/>
          <p:nvPr/>
        </p:nvPicPr>
        <p:blipFill>
          <a:blip r:embed="rId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"/>
              </a:ext>
            </a:extLst>
          </a:blip>
          <a:stretch/>
        </p:blipFill>
        <p:spPr>
          <a:xfrm>
            <a:off x="664344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Image 16" descr=" "/>
          <p:cNvPicPr/>
          <p:nvPr/>
        </p:nvPicPr>
        <p:blipFill>
          <a:blip r:embed="rId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"/>
              </a:ext>
            </a:extLst>
          </a:blip>
          <a:stretch/>
        </p:blipFill>
        <p:spPr>
          <a:xfrm>
            <a:off x="726444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Image 17" descr=" "/>
          <p:cNvPicPr/>
          <p:nvPr/>
        </p:nvPicPr>
        <p:blipFill>
          <a:blip r:embed="rId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"/>
              </a:ext>
            </a:extLst>
          </a:blip>
          <a:stretch/>
        </p:blipFill>
        <p:spPr>
          <a:xfrm>
            <a:off x="747144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8" name="Image 18" descr=" "/>
          <p:cNvPicPr/>
          <p:nvPr/>
        </p:nvPicPr>
        <p:blipFill>
          <a:blip r:embed="rId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"/>
              </a:ext>
            </a:extLst>
          </a:blip>
          <a:stretch/>
        </p:blipFill>
        <p:spPr>
          <a:xfrm>
            <a:off x="788580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Image 19" descr=" "/>
          <p:cNvPicPr/>
          <p:nvPr/>
        </p:nvPicPr>
        <p:blipFill>
          <a:blip r:embed="rId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"/>
              </a:ext>
            </a:extLst>
          </a:blip>
          <a:stretch/>
        </p:blipFill>
        <p:spPr>
          <a:xfrm>
            <a:off x="809280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" name="Image 20" descr=" "/>
          <p:cNvPicPr/>
          <p:nvPr/>
        </p:nvPicPr>
        <p:blipFill>
          <a:blip r:embed="rId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"/>
              </a:ext>
            </a:extLst>
          </a:blip>
          <a:stretch/>
        </p:blipFill>
        <p:spPr>
          <a:xfrm>
            <a:off x="850716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1" name="Image 21" descr=" "/>
          <p:cNvPicPr/>
          <p:nvPr/>
        </p:nvPicPr>
        <p:blipFill>
          <a:blip r:embed="rId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"/>
              </a:ext>
            </a:extLst>
          </a:blip>
          <a:stretch/>
        </p:blipFill>
        <p:spPr>
          <a:xfrm>
            <a:off x="871416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Image 22" descr=" "/>
          <p:cNvPicPr/>
          <p:nvPr/>
        </p:nvPicPr>
        <p:blipFill>
          <a:blip r:embed="rId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"/>
              </a:ext>
            </a:extLst>
          </a:blip>
          <a:stretch/>
        </p:blipFill>
        <p:spPr>
          <a:xfrm>
            <a:off x="8921160" y="4723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Image 23" descr=" "/>
          <p:cNvPicPr/>
          <p:nvPr/>
        </p:nvPicPr>
        <p:blipFill>
          <a:blip r:embed="rId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"/>
              </a:ext>
            </a:extLst>
          </a:blip>
          <a:stretch/>
        </p:blipFill>
        <p:spPr>
          <a:xfrm>
            <a:off x="664344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Image 24" descr=" "/>
          <p:cNvPicPr/>
          <p:nvPr/>
        </p:nvPicPr>
        <p:blipFill>
          <a:blip r:embed="rId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"/>
              </a:ext>
            </a:extLst>
          </a:blip>
          <a:stretch/>
        </p:blipFill>
        <p:spPr>
          <a:xfrm>
            <a:off x="705744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" name="Image 25" descr=" "/>
          <p:cNvPicPr/>
          <p:nvPr/>
        </p:nvPicPr>
        <p:blipFill>
          <a:blip r:embed="rId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"/>
              </a:ext>
            </a:extLst>
          </a:blip>
          <a:stretch/>
        </p:blipFill>
        <p:spPr>
          <a:xfrm>
            <a:off x="726444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6" name="Image 26" descr=" "/>
          <p:cNvPicPr/>
          <p:nvPr/>
        </p:nvPicPr>
        <p:blipFill>
          <a:blip r:embed="rId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"/>
              </a:ext>
            </a:extLst>
          </a:blip>
          <a:stretch/>
        </p:blipFill>
        <p:spPr>
          <a:xfrm>
            <a:off x="747144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7" name="Image 27" descr=" "/>
          <p:cNvPicPr/>
          <p:nvPr/>
        </p:nvPicPr>
        <p:blipFill>
          <a:blip r:embed="rId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"/>
              </a:ext>
            </a:extLst>
          </a:blip>
          <a:stretch/>
        </p:blipFill>
        <p:spPr>
          <a:xfrm>
            <a:off x="788580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" name="Image 28" descr=" "/>
          <p:cNvPicPr/>
          <p:nvPr/>
        </p:nvPicPr>
        <p:blipFill>
          <a:blip r:embed="rId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"/>
              </a:ext>
            </a:extLst>
          </a:blip>
          <a:stretch/>
        </p:blipFill>
        <p:spPr>
          <a:xfrm>
            <a:off x="829980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Image 29" descr=" "/>
          <p:cNvPicPr/>
          <p:nvPr/>
        </p:nvPicPr>
        <p:blipFill>
          <a:blip r:embed="rId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"/>
              </a:ext>
            </a:extLst>
          </a:blip>
          <a:stretch/>
        </p:blipFill>
        <p:spPr>
          <a:xfrm>
            <a:off x="892116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Image 30" descr=" "/>
          <p:cNvPicPr/>
          <p:nvPr/>
        </p:nvPicPr>
        <p:blipFill>
          <a:blip r:embed="rId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"/>
              </a:ext>
            </a:extLst>
          </a:blip>
          <a:stretch/>
        </p:blipFill>
        <p:spPr>
          <a:xfrm>
            <a:off x="9128160" y="4930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" name="Image 31" descr=" "/>
          <p:cNvPicPr/>
          <p:nvPr/>
        </p:nvPicPr>
        <p:blipFill>
          <a:blip r:embed="rId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"/>
              </a:ext>
            </a:extLst>
          </a:blip>
          <a:stretch/>
        </p:blipFill>
        <p:spPr>
          <a:xfrm>
            <a:off x="7057440" y="5137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Image 32" descr=" "/>
          <p:cNvPicPr/>
          <p:nvPr/>
        </p:nvPicPr>
        <p:blipFill>
          <a:blip r:embed="rId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"/>
              </a:ext>
            </a:extLst>
          </a:blip>
          <a:stretch/>
        </p:blipFill>
        <p:spPr>
          <a:xfrm>
            <a:off x="7264440" y="5137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Image 33" descr=" "/>
          <p:cNvPicPr/>
          <p:nvPr/>
        </p:nvPicPr>
        <p:blipFill>
          <a:blip r:embed="rId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"/>
              </a:ext>
            </a:extLst>
          </a:blip>
          <a:stretch/>
        </p:blipFill>
        <p:spPr>
          <a:xfrm>
            <a:off x="7471440" y="5137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4" name="Image 34" descr=" "/>
          <p:cNvPicPr/>
          <p:nvPr/>
        </p:nvPicPr>
        <p:blipFill>
          <a:blip r:embed="rId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"/>
              </a:ext>
            </a:extLst>
          </a:blip>
          <a:stretch/>
        </p:blipFill>
        <p:spPr>
          <a:xfrm>
            <a:off x="8092800" y="5137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Image 35" descr=" "/>
          <p:cNvPicPr/>
          <p:nvPr/>
        </p:nvPicPr>
        <p:blipFill>
          <a:blip r:embed="rId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"/>
              </a:ext>
            </a:extLst>
          </a:blip>
          <a:stretch/>
        </p:blipFill>
        <p:spPr>
          <a:xfrm>
            <a:off x="8507160" y="5137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6" name="Image 36" descr=" "/>
          <p:cNvPicPr/>
          <p:nvPr/>
        </p:nvPicPr>
        <p:blipFill>
          <a:blip r:embed="rId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3"/>
              </a:ext>
            </a:extLst>
          </a:blip>
          <a:stretch/>
        </p:blipFill>
        <p:spPr>
          <a:xfrm>
            <a:off x="8921160" y="513720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Image 37" descr=" "/>
          <p:cNvPicPr/>
          <p:nvPr/>
        </p:nvPicPr>
        <p:blipFill>
          <a:blip r:embed="rId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5"/>
              </a:ext>
            </a:extLst>
          </a:blip>
          <a:stretch/>
        </p:blipFill>
        <p:spPr>
          <a:xfrm>
            <a:off x="7057440" y="5344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8" name="Image 38" descr=" "/>
          <p:cNvPicPr/>
          <p:nvPr/>
        </p:nvPicPr>
        <p:blipFill>
          <a:blip r:embed="rId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7"/>
              </a:ext>
            </a:extLst>
          </a:blip>
          <a:stretch/>
        </p:blipFill>
        <p:spPr>
          <a:xfrm>
            <a:off x="8092800" y="5344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" name="Image 39" descr=" "/>
          <p:cNvPicPr/>
          <p:nvPr/>
        </p:nvPicPr>
        <p:blipFill>
          <a:blip r:embed="rId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9"/>
              </a:ext>
            </a:extLst>
          </a:blip>
          <a:stretch/>
        </p:blipFill>
        <p:spPr>
          <a:xfrm>
            <a:off x="8299800" y="5344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0" name="Image 40" descr=" "/>
          <p:cNvPicPr/>
          <p:nvPr/>
        </p:nvPicPr>
        <p:blipFill>
          <a:blip r:embed="rId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1"/>
              </a:ext>
            </a:extLst>
          </a:blip>
          <a:stretch/>
        </p:blipFill>
        <p:spPr>
          <a:xfrm>
            <a:off x="8714160" y="5344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1" name="Image 41" descr=" "/>
          <p:cNvPicPr/>
          <p:nvPr/>
        </p:nvPicPr>
        <p:blipFill>
          <a:blip r:embed="rId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3"/>
              </a:ext>
            </a:extLst>
          </a:blip>
          <a:stretch/>
        </p:blipFill>
        <p:spPr>
          <a:xfrm>
            <a:off x="8921160" y="5344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2" name="Image 42" descr=" "/>
          <p:cNvPicPr/>
          <p:nvPr/>
        </p:nvPicPr>
        <p:blipFill>
          <a:blip r:embed="rId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5"/>
              </a:ext>
            </a:extLst>
          </a:blip>
          <a:stretch/>
        </p:blipFill>
        <p:spPr>
          <a:xfrm>
            <a:off x="9128160" y="5344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" name="Image 43" descr=" "/>
          <p:cNvPicPr/>
          <p:nvPr/>
        </p:nvPicPr>
        <p:blipFill>
          <a:blip r:embed="rId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7"/>
              </a:ext>
            </a:extLst>
          </a:blip>
          <a:stretch/>
        </p:blipFill>
        <p:spPr>
          <a:xfrm>
            <a:off x="6643440" y="5551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Image 44" descr=" "/>
          <p:cNvPicPr/>
          <p:nvPr/>
        </p:nvPicPr>
        <p:blipFill>
          <a:blip r:embed="rId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9"/>
              </a:ext>
            </a:extLst>
          </a:blip>
          <a:stretch/>
        </p:blipFill>
        <p:spPr>
          <a:xfrm>
            <a:off x="6850440" y="5551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Image 45" descr=" "/>
          <p:cNvPicPr/>
          <p:nvPr/>
        </p:nvPicPr>
        <p:blipFill>
          <a:blip r:embed="rId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1"/>
              </a:ext>
            </a:extLst>
          </a:blip>
          <a:stretch/>
        </p:blipFill>
        <p:spPr>
          <a:xfrm>
            <a:off x="7057440" y="5551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6" name="Image 46" descr=" "/>
          <p:cNvPicPr/>
          <p:nvPr/>
        </p:nvPicPr>
        <p:blipFill>
          <a:blip r:embed="rId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3"/>
              </a:ext>
            </a:extLst>
          </a:blip>
          <a:stretch/>
        </p:blipFill>
        <p:spPr>
          <a:xfrm>
            <a:off x="8714160" y="5551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7" name="Image 47" descr=" "/>
          <p:cNvPicPr/>
          <p:nvPr/>
        </p:nvPicPr>
        <p:blipFill>
          <a:blip r:embed="rId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5"/>
              </a:ext>
            </a:extLst>
          </a:blip>
          <a:stretch/>
        </p:blipFill>
        <p:spPr>
          <a:xfrm>
            <a:off x="9128160" y="5551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8" name="Image 48" descr=" "/>
          <p:cNvPicPr/>
          <p:nvPr/>
        </p:nvPicPr>
        <p:blipFill>
          <a:blip r:embed="rId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7"/>
              </a:ext>
            </a:extLst>
          </a:blip>
          <a:stretch/>
        </p:blipFill>
        <p:spPr>
          <a:xfrm>
            <a:off x="664344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9" name="Image 49" descr=" "/>
          <p:cNvPicPr/>
          <p:nvPr/>
        </p:nvPicPr>
        <p:blipFill>
          <a:blip r:embed="rId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9"/>
              </a:ext>
            </a:extLst>
          </a:blip>
          <a:stretch/>
        </p:blipFill>
        <p:spPr>
          <a:xfrm>
            <a:off x="705744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Image 50" descr=" "/>
          <p:cNvPicPr/>
          <p:nvPr/>
        </p:nvPicPr>
        <p:blipFill>
          <a:blip r:embed="rId1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1"/>
              </a:ext>
            </a:extLst>
          </a:blip>
          <a:stretch/>
        </p:blipFill>
        <p:spPr>
          <a:xfrm>
            <a:off x="747144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Image 51" descr=" "/>
          <p:cNvPicPr/>
          <p:nvPr/>
        </p:nvPicPr>
        <p:blipFill>
          <a:blip r:embed="rId1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3"/>
              </a:ext>
            </a:extLst>
          </a:blip>
          <a:stretch/>
        </p:blipFill>
        <p:spPr>
          <a:xfrm>
            <a:off x="788580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2" name="Image 52" descr=" "/>
          <p:cNvPicPr/>
          <p:nvPr/>
        </p:nvPicPr>
        <p:blipFill>
          <a:blip r:embed="rId1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5"/>
              </a:ext>
            </a:extLst>
          </a:blip>
          <a:stretch/>
        </p:blipFill>
        <p:spPr>
          <a:xfrm>
            <a:off x="829980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Image 53" descr=" "/>
          <p:cNvPicPr/>
          <p:nvPr/>
        </p:nvPicPr>
        <p:blipFill>
          <a:blip r:embed="rId1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7"/>
              </a:ext>
            </a:extLst>
          </a:blip>
          <a:stretch/>
        </p:blipFill>
        <p:spPr>
          <a:xfrm>
            <a:off x="871416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Image 54" descr=" "/>
          <p:cNvPicPr/>
          <p:nvPr/>
        </p:nvPicPr>
        <p:blipFill>
          <a:blip r:embed="rId1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9"/>
              </a:ext>
            </a:extLst>
          </a:blip>
          <a:stretch/>
        </p:blipFill>
        <p:spPr>
          <a:xfrm>
            <a:off x="9128160" y="5758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Image 55" descr=" "/>
          <p:cNvPicPr/>
          <p:nvPr/>
        </p:nvPicPr>
        <p:blipFill>
          <a:blip r:embed="rId1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1"/>
              </a:ext>
            </a:extLst>
          </a:blip>
          <a:stretch/>
        </p:blipFill>
        <p:spPr>
          <a:xfrm>
            <a:off x="6643440" y="5965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6" name="Image 56" descr=" "/>
          <p:cNvPicPr/>
          <p:nvPr/>
        </p:nvPicPr>
        <p:blipFill>
          <a:blip r:embed="rId1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3"/>
              </a:ext>
            </a:extLst>
          </a:blip>
          <a:stretch/>
        </p:blipFill>
        <p:spPr>
          <a:xfrm>
            <a:off x="6850440" y="5965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7" name="Image 57" descr=" "/>
          <p:cNvPicPr/>
          <p:nvPr/>
        </p:nvPicPr>
        <p:blipFill>
          <a:blip r:embed="rId1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5"/>
              </a:ext>
            </a:extLst>
          </a:blip>
          <a:stretch/>
        </p:blipFill>
        <p:spPr>
          <a:xfrm>
            <a:off x="7471440" y="5965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8" name="Image 58" descr=" "/>
          <p:cNvPicPr/>
          <p:nvPr/>
        </p:nvPicPr>
        <p:blipFill>
          <a:blip r:embed="rId1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7"/>
              </a:ext>
            </a:extLst>
          </a:blip>
          <a:stretch/>
        </p:blipFill>
        <p:spPr>
          <a:xfrm>
            <a:off x="9128160" y="5965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9" name="Image 59" descr=" "/>
          <p:cNvPicPr/>
          <p:nvPr/>
        </p:nvPicPr>
        <p:blipFill>
          <a:blip r:embed="rId1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9"/>
              </a:ext>
            </a:extLst>
          </a:blip>
          <a:stretch/>
        </p:blipFill>
        <p:spPr>
          <a:xfrm>
            <a:off x="540072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Image 60" descr=" "/>
          <p:cNvPicPr/>
          <p:nvPr/>
        </p:nvPicPr>
        <p:blipFill>
          <a:blip r:embed="rId1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1"/>
              </a:ext>
            </a:extLst>
          </a:blip>
          <a:stretch/>
        </p:blipFill>
        <p:spPr>
          <a:xfrm>
            <a:off x="560808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1" name="Image 61" descr=" "/>
          <p:cNvPicPr/>
          <p:nvPr/>
        </p:nvPicPr>
        <p:blipFill>
          <a:blip r:embed="rId1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3"/>
              </a:ext>
            </a:extLst>
          </a:blip>
          <a:stretch/>
        </p:blipFill>
        <p:spPr>
          <a:xfrm>
            <a:off x="581508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2" name="Image 62" descr=" "/>
          <p:cNvPicPr/>
          <p:nvPr/>
        </p:nvPicPr>
        <p:blipFill>
          <a:blip r:embed="rId1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5"/>
              </a:ext>
            </a:extLst>
          </a:blip>
          <a:stretch/>
        </p:blipFill>
        <p:spPr>
          <a:xfrm>
            <a:off x="622908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Image 63" descr=" "/>
          <p:cNvPicPr/>
          <p:nvPr/>
        </p:nvPicPr>
        <p:blipFill>
          <a:blip r:embed="rId1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7"/>
              </a:ext>
            </a:extLst>
          </a:blip>
          <a:stretch/>
        </p:blipFill>
        <p:spPr>
          <a:xfrm>
            <a:off x="664344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Image 64" descr=" "/>
          <p:cNvPicPr/>
          <p:nvPr/>
        </p:nvPicPr>
        <p:blipFill>
          <a:blip r:embed="rId1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9"/>
              </a:ext>
            </a:extLst>
          </a:blip>
          <a:stretch/>
        </p:blipFill>
        <p:spPr>
          <a:xfrm>
            <a:off x="705744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" name="Image 65" descr=" "/>
          <p:cNvPicPr/>
          <p:nvPr/>
        </p:nvPicPr>
        <p:blipFill>
          <a:blip r:embed="rId1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1"/>
              </a:ext>
            </a:extLst>
          </a:blip>
          <a:stretch/>
        </p:blipFill>
        <p:spPr>
          <a:xfrm>
            <a:off x="726444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6" name="Image 66" descr=" "/>
          <p:cNvPicPr/>
          <p:nvPr/>
        </p:nvPicPr>
        <p:blipFill>
          <a:blip r:embed="rId1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3"/>
              </a:ext>
            </a:extLst>
          </a:blip>
          <a:stretch/>
        </p:blipFill>
        <p:spPr>
          <a:xfrm>
            <a:off x="788580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7" name="Image 67" descr=" "/>
          <p:cNvPicPr/>
          <p:nvPr/>
        </p:nvPicPr>
        <p:blipFill>
          <a:blip r:embed="rId1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5"/>
              </a:ext>
            </a:extLst>
          </a:blip>
          <a:stretch/>
        </p:blipFill>
        <p:spPr>
          <a:xfrm>
            <a:off x="809280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8" name="Image 68" descr=" "/>
          <p:cNvPicPr/>
          <p:nvPr/>
        </p:nvPicPr>
        <p:blipFill>
          <a:blip r:embed="rId1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7"/>
              </a:ext>
            </a:extLst>
          </a:blip>
          <a:stretch/>
        </p:blipFill>
        <p:spPr>
          <a:xfrm>
            <a:off x="871416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9" name="Image 69" descr=" "/>
          <p:cNvPicPr/>
          <p:nvPr/>
        </p:nvPicPr>
        <p:blipFill>
          <a:blip r:embed="rId1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9"/>
              </a:ext>
            </a:extLst>
          </a:blip>
          <a:stretch/>
        </p:blipFill>
        <p:spPr>
          <a:xfrm>
            <a:off x="892116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Image 70" descr=" "/>
          <p:cNvPicPr/>
          <p:nvPr/>
        </p:nvPicPr>
        <p:blipFill>
          <a:blip r:embed="rId1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1"/>
              </a:ext>
            </a:extLst>
          </a:blip>
          <a:stretch/>
        </p:blipFill>
        <p:spPr>
          <a:xfrm>
            <a:off x="912816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1" name="Image 71" descr=" "/>
          <p:cNvPicPr/>
          <p:nvPr/>
        </p:nvPicPr>
        <p:blipFill>
          <a:blip r:embed="rId1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3"/>
              </a:ext>
            </a:extLst>
          </a:blip>
          <a:stretch/>
        </p:blipFill>
        <p:spPr>
          <a:xfrm>
            <a:off x="933516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2" name="Image 72" descr=" "/>
          <p:cNvPicPr/>
          <p:nvPr/>
        </p:nvPicPr>
        <p:blipFill>
          <a:blip r:embed="rId1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5"/>
              </a:ext>
            </a:extLst>
          </a:blip>
          <a:stretch/>
        </p:blipFill>
        <p:spPr>
          <a:xfrm>
            <a:off x="954252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3" name="Image 73" descr=" "/>
          <p:cNvPicPr/>
          <p:nvPr/>
        </p:nvPicPr>
        <p:blipFill>
          <a:blip r:embed="rId1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7"/>
              </a:ext>
            </a:extLst>
          </a:blip>
          <a:stretch/>
        </p:blipFill>
        <p:spPr>
          <a:xfrm>
            <a:off x="974952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4" name="Image 74" descr=" "/>
          <p:cNvPicPr/>
          <p:nvPr/>
        </p:nvPicPr>
        <p:blipFill>
          <a:blip r:embed="rId1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9"/>
              </a:ext>
            </a:extLst>
          </a:blip>
          <a:stretch/>
        </p:blipFill>
        <p:spPr>
          <a:xfrm>
            <a:off x="1037052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5" name="Image 75" descr=" "/>
          <p:cNvPicPr/>
          <p:nvPr/>
        </p:nvPicPr>
        <p:blipFill>
          <a:blip r:embed="rId1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1"/>
              </a:ext>
            </a:extLst>
          </a:blip>
          <a:stretch/>
        </p:blipFill>
        <p:spPr>
          <a:xfrm>
            <a:off x="1057788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6" name="Image 76" descr=" "/>
          <p:cNvPicPr/>
          <p:nvPr/>
        </p:nvPicPr>
        <p:blipFill>
          <a:blip r:embed="rId1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3"/>
              </a:ext>
            </a:extLst>
          </a:blip>
          <a:stretch/>
        </p:blipFill>
        <p:spPr>
          <a:xfrm>
            <a:off x="10784880" y="6172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" name="Image 77" descr=" "/>
          <p:cNvPicPr/>
          <p:nvPr/>
        </p:nvPicPr>
        <p:blipFill>
          <a:blip r:embed="rId1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5"/>
              </a:ext>
            </a:extLst>
          </a:blip>
          <a:stretch/>
        </p:blipFill>
        <p:spPr>
          <a:xfrm>
            <a:off x="581508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Image 78" descr=" "/>
          <p:cNvPicPr/>
          <p:nvPr/>
        </p:nvPicPr>
        <p:blipFill>
          <a:blip r:embed="rId1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7"/>
              </a:ext>
            </a:extLst>
          </a:blip>
          <a:stretch/>
        </p:blipFill>
        <p:spPr>
          <a:xfrm>
            <a:off x="685044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Image 79" descr=" "/>
          <p:cNvPicPr/>
          <p:nvPr/>
        </p:nvPicPr>
        <p:blipFill>
          <a:blip r:embed="rId1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9"/>
              </a:ext>
            </a:extLst>
          </a:blip>
          <a:stretch/>
        </p:blipFill>
        <p:spPr>
          <a:xfrm>
            <a:off x="705744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" name="Image 80" descr=" "/>
          <p:cNvPicPr/>
          <p:nvPr/>
        </p:nvPicPr>
        <p:blipFill>
          <a:blip r:embed="rId1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1"/>
              </a:ext>
            </a:extLst>
          </a:blip>
          <a:stretch/>
        </p:blipFill>
        <p:spPr>
          <a:xfrm>
            <a:off x="767880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Image 81" descr=" "/>
          <p:cNvPicPr/>
          <p:nvPr/>
        </p:nvPicPr>
        <p:blipFill>
          <a:blip r:embed="rId1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3"/>
              </a:ext>
            </a:extLst>
          </a:blip>
          <a:stretch/>
        </p:blipFill>
        <p:spPr>
          <a:xfrm>
            <a:off x="788580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Image 82" descr=" "/>
          <p:cNvPicPr/>
          <p:nvPr/>
        </p:nvPicPr>
        <p:blipFill>
          <a:blip r:embed="rId1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5"/>
              </a:ext>
            </a:extLst>
          </a:blip>
          <a:stretch/>
        </p:blipFill>
        <p:spPr>
          <a:xfrm>
            <a:off x="850716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3" name="Image 83" descr=" "/>
          <p:cNvPicPr/>
          <p:nvPr/>
        </p:nvPicPr>
        <p:blipFill>
          <a:blip r:embed="rId1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7"/>
              </a:ext>
            </a:extLst>
          </a:blip>
          <a:stretch/>
        </p:blipFill>
        <p:spPr>
          <a:xfrm>
            <a:off x="995652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Image 84" descr=" "/>
          <p:cNvPicPr/>
          <p:nvPr/>
        </p:nvPicPr>
        <p:blipFill>
          <a:blip r:embed="rId1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9"/>
              </a:ext>
            </a:extLst>
          </a:blip>
          <a:stretch/>
        </p:blipFill>
        <p:spPr>
          <a:xfrm>
            <a:off x="10784880" y="6379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Image 85" descr=" "/>
          <p:cNvPicPr/>
          <p:nvPr/>
        </p:nvPicPr>
        <p:blipFill>
          <a:blip r:embed="rId1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1"/>
              </a:ext>
            </a:extLst>
          </a:blip>
          <a:stretch/>
        </p:blipFill>
        <p:spPr>
          <a:xfrm>
            <a:off x="49867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Image 86" descr=" "/>
          <p:cNvPicPr/>
          <p:nvPr/>
        </p:nvPicPr>
        <p:blipFill>
          <a:blip r:embed="rId1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3"/>
              </a:ext>
            </a:extLst>
          </a:blip>
          <a:stretch/>
        </p:blipFill>
        <p:spPr>
          <a:xfrm>
            <a:off x="51937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Image 87" descr=" "/>
          <p:cNvPicPr/>
          <p:nvPr/>
        </p:nvPicPr>
        <p:blipFill>
          <a:blip r:embed="rId1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5"/>
              </a:ext>
            </a:extLst>
          </a:blip>
          <a:stretch/>
        </p:blipFill>
        <p:spPr>
          <a:xfrm>
            <a:off x="54007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Image 88" descr=" "/>
          <p:cNvPicPr/>
          <p:nvPr/>
        </p:nvPicPr>
        <p:blipFill>
          <a:blip r:embed="rId1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7"/>
              </a:ext>
            </a:extLst>
          </a:blip>
          <a:stretch/>
        </p:blipFill>
        <p:spPr>
          <a:xfrm>
            <a:off x="581508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Image 89" descr=" "/>
          <p:cNvPicPr/>
          <p:nvPr/>
        </p:nvPicPr>
        <p:blipFill>
          <a:blip r:embed="rId1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9"/>
              </a:ext>
            </a:extLst>
          </a:blip>
          <a:stretch/>
        </p:blipFill>
        <p:spPr>
          <a:xfrm>
            <a:off x="622908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Image 90" descr=" "/>
          <p:cNvPicPr/>
          <p:nvPr/>
        </p:nvPicPr>
        <p:blipFill>
          <a:blip r:embed="rId1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1"/>
              </a:ext>
            </a:extLst>
          </a:blip>
          <a:stretch/>
        </p:blipFill>
        <p:spPr>
          <a:xfrm>
            <a:off x="643608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Image 91" descr=" "/>
          <p:cNvPicPr/>
          <p:nvPr/>
        </p:nvPicPr>
        <p:blipFill>
          <a:blip r:embed="rId1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3"/>
              </a:ext>
            </a:extLst>
          </a:blip>
          <a:stretch/>
        </p:blipFill>
        <p:spPr>
          <a:xfrm>
            <a:off x="664344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2" name="Image 92" descr=" "/>
          <p:cNvPicPr/>
          <p:nvPr/>
        </p:nvPicPr>
        <p:blipFill>
          <a:blip r:embed="rId1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5"/>
              </a:ext>
            </a:extLst>
          </a:blip>
          <a:stretch/>
        </p:blipFill>
        <p:spPr>
          <a:xfrm>
            <a:off x="705744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3" name="Image 93" descr=" "/>
          <p:cNvPicPr/>
          <p:nvPr/>
        </p:nvPicPr>
        <p:blipFill>
          <a:blip r:embed="rId1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7"/>
              </a:ext>
            </a:extLst>
          </a:blip>
          <a:stretch/>
        </p:blipFill>
        <p:spPr>
          <a:xfrm>
            <a:off x="726444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Image 94" descr=" "/>
          <p:cNvPicPr/>
          <p:nvPr/>
        </p:nvPicPr>
        <p:blipFill>
          <a:blip r:embed="rId1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9"/>
              </a:ext>
            </a:extLst>
          </a:blip>
          <a:stretch/>
        </p:blipFill>
        <p:spPr>
          <a:xfrm>
            <a:off x="747144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Image 95" descr=" "/>
          <p:cNvPicPr/>
          <p:nvPr/>
        </p:nvPicPr>
        <p:blipFill>
          <a:blip r:embed="rId1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1"/>
              </a:ext>
            </a:extLst>
          </a:blip>
          <a:stretch/>
        </p:blipFill>
        <p:spPr>
          <a:xfrm>
            <a:off x="829980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Image 96" descr=" "/>
          <p:cNvPicPr/>
          <p:nvPr/>
        </p:nvPicPr>
        <p:blipFill>
          <a:blip r:embed="rId1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3"/>
              </a:ext>
            </a:extLst>
          </a:blip>
          <a:stretch/>
        </p:blipFill>
        <p:spPr>
          <a:xfrm>
            <a:off x="871416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Image 97" descr=" "/>
          <p:cNvPicPr/>
          <p:nvPr/>
        </p:nvPicPr>
        <p:blipFill>
          <a:blip r:embed="rId1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5"/>
              </a:ext>
            </a:extLst>
          </a:blip>
          <a:stretch/>
        </p:blipFill>
        <p:spPr>
          <a:xfrm>
            <a:off x="912816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Image 98" descr=" "/>
          <p:cNvPicPr/>
          <p:nvPr/>
        </p:nvPicPr>
        <p:blipFill>
          <a:blip r:embed="rId1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7"/>
              </a:ext>
            </a:extLst>
          </a:blip>
          <a:stretch/>
        </p:blipFill>
        <p:spPr>
          <a:xfrm>
            <a:off x="933516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9" name="Image 99" descr=" "/>
          <p:cNvPicPr/>
          <p:nvPr/>
        </p:nvPicPr>
        <p:blipFill>
          <a:blip r:embed="rId1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9"/>
              </a:ext>
            </a:extLst>
          </a:blip>
          <a:stretch/>
        </p:blipFill>
        <p:spPr>
          <a:xfrm>
            <a:off x="95425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0" name="Image 100" descr=" "/>
          <p:cNvPicPr/>
          <p:nvPr/>
        </p:nvPicPr>
        <p:blipFill>
          <a:blip r:embed="rId2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1"/>
              </a:ext>
            </a:extLst>
          </a:blip>
          <a:stretch/>
        </p:blipFill>
        <p:spPr>
          <a:xfrm>
            <a:off x="97495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" name="Image 101" descr=" "/>
          <p:cNvPicPr/>
          <p:nvPr/>
        </p:nvPicPr>
        <p:blipFill>
          <a:blip r:embed="rId2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3"/>
              </a:ext>
            </a:extLst>
          </a:blip>
          <a:stretch/>
        </p:blipFill>
        <p:spPr>
          <a:xfrm>
            <a:off x="99565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" name="Image 102" descr=" "/>
          <p:cNvPicPr/>
          <p:nvPr/>
        </p:nvPicPr>
        <p:blipFill>
          <a:blip r:embed="rId2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5"/>
              </a:ext>
            </a:extLst>
          </a:blip>
          <a:stretch/>
        </p:blipFill>
        <p:spPr>
          <a:xfrm>
            <a:off x="10370520" y="6586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3" name="Image 103" descr=" "/>
          <p:cNvPicPr/>
          <p:nvPr/>
        </p:nvPicPr>
        <p:blipFill>
          <a:blip r:embed="rId2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7"/>
              </a:ext>
            </a:extLst>
          </a:blip>
          <a:stretch/>
        </p:blipFill>
        <p:spPr>
          <a:xfrm>
            <a:off x="519372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4" name="Image 104" descr=" "/>
          <p:cNvPicPr/>
          <p:nvPr/>
        </p:nvPicPr>
        <p:blipFill>
          <a:blip r:embed="rId2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9"/>
              </a:ext>
            </a:extLst>
          </a:blip>
          <a:stretch/>
        </p:blipFill>
        <p:spPr>
          <a:xfrm>
            <a:off x="643608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5" name="Image 105" descr=" "/>
          <p:cNvPicPr/>
          <p:nvPr/>
        </p:nvPicPr>
        <p:blipFill>
          <a:blip r:embed="rId2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1"/>
              </a:ext>
            </a:extLst>
          </a:blip>
          <a:stretch/>
        </p:blipFill>
        <p:spPr>
          <a:xfrm>
            <a:off x="664344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6" name="Image 106" descr=" "/>
          <p:cNvPicPr/>
          <p:nvPr/>
        </p:nvPicPr>
        <p:blipFill>
          <a:blip r:embed="rId2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3"/>
              </a:ext>
            </a:extLst>
          </a:blip>
          <a:stretch/>
        </p:blipFill>
        <p:spPr>
          <a:xfrm>
            <a:off x="685044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7" name="Image 107" descr=" "/>
          <p:cNvPicPr/>
          <p:nvPr/>
        </p:nvPicPr>
        <p:blipFill>
          <a:blip r:embed="rId2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5"/>
              </a:ext>
            </a:extLst>
          </a:blip>
          <a:stretch/>
        </p:blipFill>
        <p:spPr>
          <a:xfrm>
            <a:off x="726444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8" name="Image 108" descr=" "/>
          <p:cNvPicPr/>
          <p:nvPr/>
        </p:nvPicPr>
        <p:blipFill>
          <a:blip r:embed="rId2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7"/>
              </a:ext>
            </a:extLst>
          </a:blip>
          <a:stretch/>
        </p:blipFill>
        <p:spPr>
          <a:xfrm>
            <a:off x="747144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9" name="Image 109" descr=" "/>
          <p:cNvPicPr/>
          <p:nvPr/>
        </p:nvPicPr>
        <p:blipFill>
          <a:blip r:embed="rId2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9"/>
              </a:ext>
            </a:extLst>
          </a:blip>
          <a:stretch/>
        </p:blipFill>
        <p:spPr>
          <a:xfrm>
            <a:off x="809280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Image 110" descr=" "/>
          <p:cNvPicPr/>
          <p:nvPr/>
        </p:nvPicPr>
        <p:blipFill>
          <a:blip r:embed="rId2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1"/>
              </a:ext>
            </a:extLst>
          </a:blip>
          <a:stretch/>
        </p:blipFill>
        <p:spPr>
          <a:xfrm>
            <a:off x="933516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1" name="Image 111" descr=" "/>
          <p:cNvPicPr/>
          <p:nvPr/>
        </p:nvPicPr>
        <p:blipFill>
          <a:blip r:embed="rId2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3"/>
              </a:ext>
            </a:extLst>
          </a:blip>
          <a:stretch/>
        </p:blipFill>
        <p:spPr>
          <a:xfrm>
            <a:off x="954252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Image 112" descr=" "/>
          <p:cNvPicPr/>
          <p:nvPr/>
        </p:nvPicPr>
        <p:blipFill>
          <a:blip r:embed="rId2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5"/>
              </a:ext>
            </a:extLst>
          </a:blip>
          <a:stretch/>
        </p:blipFill>
        <p:spPr>
          <a:xfrm>
            <a:off x="995652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Image 113" descr=" "/>
          <p:cNvPicPr/>
          <p:nvPr/>
        </p:nvPicPr>
        <p:blipFill>
          <a:blip r:embed="rId2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7"/>
              </a:ext>
            </a:extLst>
          </a:blip>
          <a:stretch/>
        </p:blipFill>
        <p:spPr>
          <a:xfrm>
            <a:off x="1016352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4" name="Image 114" descr=" "/>
          <p:cNvPicPr/>
          <p:nvPr/>
        </p:nvPicPr>
        <p:blipFill>
          <a:blip r:embed="rId2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9"/>
              </a:ext>
            </a:extLst>
          </a:blip>
          <a:stretch/>
        </p:blipFill>
        <p:spPr>
          <a:xfrm>
            <a:off x="10577880" y="679356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5" name="Image 115" descr=" "/>
          <p:cNvPicPr/>
          <p:nvPr/>
        </p:nvPicPr>
        <p:blipFill>
          <a:blip r:embed="rId2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1"/>
              </a:ext>
            </a:extLst>
          </a:blip>
          <a:stretch/>
        </p:blipFill>
        <p:spPr>
          <a:xfrm>
            <a:off x="498672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Image 116" descr=" "/>
          <p:cNvPicPr/>
          <p:nvPr/>
        </p:nvPicPr>
        <p:blipFill>
          <a:blip r:embed="rId2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3"/>
              </a:ext>
            </a:extLst>
          </a:blip>
          <a:stretch/>
        </p:blipFill>
        <p:spPr>
          <a:xfrm>
            <a:off x="519372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7" name="Image 117" descr=" "/>
          <p:cNvPicPr/>
          <p:nvPr/>
        </p:nvPicPr>
        <p:blipFill>
          <a:blip r:embed="rId2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5"/>
              </a:ext>
            </a:extLst>
          </a:blip>
          <a:stretch/>
        </p:blipFill>
        <p:spPr>
          <a:xfrm>
            <a:off x="560808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8" name="Image 118" descr=" "/>
          <p:cNvPicPr/>
          <p:nvPr/>
        </p:nvPicPr>
        <p:blipFill>
          <a:blip r:embed="rId2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7"/>
              </a:ext>
            </a:extLst>
          </a:blip>
          <a:stretch/>
        </p:blipFill>
        <p:spPr>
          <a:xfrm>
            <a:off x="581508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9" name="Image 119" descr=" "/>
          <p:cNvPicPr/>
          <p:nvPr/>
        </p:nvPicPr>
        <p:blipFill>
          <a:blip r:embed="rId2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9"/>
              </a:ext>
            </a:extLst>
          </a:blip>
          <a:stretch/>
        </p:blipFill>
        <p:spPr>
          <a:xfrm>
            <a:off x="622908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0" name="Image 120" descr=" "/>
          <p:cNvPicPr/>
          <p:nvPr/>
        </p:nvPicPr>
        <p:blipFill>
          <a:blip r:embed="rId2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1"/>
              </a:ext>
            </a:extLst>
          </a:blip>
          <a:stretch/>
        </p:blipFill>
        <p:spPr>
          <a:xfrm>
            <a:off x="685044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1" name="Image 121" descr=" "/>
          <p:cNvPicPr/>
          <p:nvPr/>
        </p:nvPicPr>
        <p:blipFill>
          <a:blip r:embed="rId2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3"/>
              </a:ext>
            </a:extLst>
          </a:blip>
          <a:stretch/>
        </p:blipFill>
        <p:spPr>
          <a:xfrm>
            <a:off x="726444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2" name="Image 122" descr=" "/>
          <p:cNvPicPr/>
          <p:nvPr/>
        </p:nvPicPr>
        <p:blipFill>
          <a:blip r:embed="rId2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5"/>
              </a:ext>
            </a:extLst>
          </a:blip>
          <a:stretch/>
        </p:blipFill>
        <p:spPr>
          <a:xfrm>
            <a:off x="767880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3" name="Image 123" descr=" "/>
          <p:cNvPicPr/>
          <p:nvPr/>
        </p:nvPicPr>
        <p:blipFill>
          <a:blip r:embed="rId2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7"/>
              </a:ext>
            </a:extLst>
          </a:blip>
          <a:stretch/>
        </p:blipFill>
        <p:spPr>
          <a:xfrm>
            <a:off x="788580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4" name="Image 124" descr=" "/>
          <p:cNvPicPr/>
          <p:nvPr/>
        </p:nvPicPr>
        <p:blipFill>
          <a:blip r:embed="rId2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9"/>
              </a:ext>
            </a:extLst>
          </a:blip>
          <a:stretch/>
        </p:blipFill>
        <p:spPr>
          <a:xfrm>
            <a:off x="933516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5" name="Image 125" descr=" "/>
          <p:cNvPicPr/>
          <p:nvPr/>
        </p:nvPicPr>
        <p:blipFill>
          <a:blip r:embed="rId2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1"/>
              </a:ext>
            </a:extLst>
          </a:blip>
          <a:stretch/>
        </p:blipFill>
        <p:spPr>
          <a:xfrm>
            <a:off x="974952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6" name="Image 126" descr=" "/>
          <p:cNvPicPr/>
          <p:nvPr/>
        </p:nvPicPr>
        <p:blipFill>
          <a:blip r:embed="rId2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3"/>
              </a:ext>
            </a:extLst>
          </a:blip>
          <a:stretch/>
        </p:blipFill>
        <p:spPr>
          <a:xfrm>
            <a:off x="1016352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Image 127" descr=" "/>
          <p:cNvPicPr/>
          <p:nvPr/>
        </p:nvPicPr>
        <p:blipFill>
          <a:blip r:embed="rId2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5"/>
              </a:ext>
            </a:extLst>
          </a:blip>
          <a:stretch/>
        </p:blipFill>
        <p:spPr>
          <a:xfrm>
            <a:off x="1037052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8" name="Image 128" descr=" "/>
          <p:cNvPicPr/>
          <p:nvPr/>
        </p:nvPicPr>
        <p:blipFill>
          <a:blip r:embed="rId2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7"/>
              </a:ext>
            </a:extLst>
          </a:blip>
          <a:stretch/>
        </p:blipFill>
        <p:spPr>
          <a:xfrm>
            <a:off x="1057788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9" name="Image 129" descr=" "/>
          <p:cNvPicPr/>
          <p:nvPr/>
        </p:nvPicPr>
        <p:blipFill>
          <a:blip r:embed="rId2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9"/>
              </a:ext>
            </a:extLst>
          </a:blip>
          <a:stretch/>
        </p:blipFill>
        <p:spPr>
          <a:xfrm>
            <a:off x="10784880" y="7000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0" name="Image 130" descr=" "/>
          <p:cNvPicPr/>
          <p:nvPr/>
        </p:nvPicPr>
        <p:blipFill>
          <a:blip r:embed="rId2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1"/>
              </a:ext>
            </a:extLst>
          </a:blip>
          <a:stretch/>
        </p:blipFill>
        <p:spPr>
          <a:xfrm>
            <a:off x="519372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1" name="Image 131" descr=" "/>
          <p:cNvPicPr/>
          <p:nvPr/>
        </p:nvPicPr>
        <p:blipFill>
          <a:blip r:embed="rId2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3"/>
              </a:ext>
            </a:extLst>
          </a:blip>
          <a:stretch/>
        </p:blipFill>
        <p:spPr>
          <a:xfrm>
            <a:off x="540072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2" name="Image 132" descr=" "/>
          <p:cNvPicPr/>
          <p:nvPr/>
        </p:nvPicPr>
        <p:blipFill>
          <a:blip r:embed="rId2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5"/>
              </a:ext>
            </a:extLst>
          </a:blip>
          <a:stretch/>
        </p:blipFill>
        <p:spPr>
          <a:xfrm>
            <a:off x="560808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3" name="Image 133" descr=" "/>
          <p:cNvPicPr/>
          <p:nvPr/>
        </p:nvPicPr>
        <p:blipFill>
          <a:blip r:embed="rId2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7"/>
              </a:ext>
            </a:extLst>
          </a:blip>
          <a:stretch/>
        </p:blipFill>
        <p:spPr>
          <a:xfrm>
            <a:off x="581508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4" name="Image 134" descr=" "/>
          <p:cNvPicPr/>
          <p:nvPr/>
        </p:nvPicPr>
        <p:blipFill>
          <a:blip r:embed="rId2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9"/>
              </a:ext>
            </a:extLst>
          </a:blip>
          <a:stretch/>
        </p:blipFill>
        <p:spPr>
          <a:xfrm>
            <a:off x="602208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5" name="Image 135" descr=" "/>
          <p:cNvPicPr/>
          <p:nvPr/>
        </p:nvPicPr>
        <p:blipFill>
          <a:blip r:embed="rId2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1"/>
              </a:ext>
            </a:extLst>
          </a:blip>
          <a:stretch/>
        </p:blipFill>
        <p:spPr>
          <a:xfrm>
            <a:off x="664344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6" name="Image 136" descr=" "/>
          <p:cNvPicPr/>
          <p:nvPr/>
        </p:nvPicPr>
        <p:blipFill>
          <a:blip r:embed="rId2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3"/>
              </a:ext>
            </a:extLst>
          </a:blip>
          <a:stretch/>
        </p:blipFill>
        <p:spPr>
          <a:xfrm>
            <a:off x="705744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7" name="Image 137" descr=" "/>
          <p:cNvPicPr/>
          <p:nvPr/>
        </p:nvPicPr>
        <p:blipFill>
          <a:blip r:embed="rId2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5"/>
              </a:ext>
            </a:extLst>
          </a:blip>
          <a:stretch/>
        </p:blipFill>
        <p:spPr>
          <a:xfrm>
            <a:off x="788580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8" name="Image 138" descr=" "/>
          <p:cNvPicPr/>
          <p:nvPr/>
        </p:nvPicPr>
        <p:blipFill>
          <a:blip r:embed="rId2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7"/>
              </a:ext>
            </a:extLst>
          </a:blip>
          <a:stretch/>
        </p:blipFill>
        <p:spPr>
          <a:xfrm>
            <a:off x="809280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9" name="Image 139" descr=" "/>
          <p:cNvPicPr/>
          <p:nvPr/>
        </p:nvPicPr>
        <p:blipFill>
          <a:blip r:embed="rId2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9"/>
              </a:ext>
            </a:extLst>
          </a:blip>
          <a:stretch/>
        </p:blipFill>
        <p:spPr>
          <a:xfrm>
            <a:off x="850716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0" name="Image 140" descr=" "/>
          <p:cNvPicPr/>
          <p:nvPr/>
        </p:nvPicPr>
        <p:blipFill>
          <a:blip r:embed="rId2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1"/>
              </a:ext>
            </a:extLst>
          </a:blip>
          <a:stretch/>
        </p:blipFill>
        <p:spPr>
          <a:xfrm>
            <a:off x="892116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1" name="Image 141" descr=" "/>
          <p:cNvPicPr/>
          <p:nvPr/>
        </p:nvPicPr>
        <p:blipFill>
          <a:blip r:embed="rId2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3"/>
              </a:ext>
            </a:extLst>
          </a:blip>
          <a:stretch/>
        </p:blipFill>
        <p:spPr>
          <a:xfrm>
            <a:off x="912816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2" name="Image 142" descr=" "/>
          <p:cNvPicPr/>
          <p:nvPr/>
        </p:nvPicPr>
        <p:blipFill>
          <a:blip r:embed="rId2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5"/>
              </a:ext>
            </a:extLst>
          </a:blip>
          <a:stretch/>
        </p:blipFill>
        <p:spPr>
          <a:xfrm>
            <a:off x="933516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3" name="Image 143" descr=" "/>
          <p:cNvPicPr/>
          <p:nvPr/>
        </p:nvPicPr>
        <p:blipFill>
          <a:blip r:embed="rId2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7"/>
              </a:ext>
            </a:extLst>
          </a:blip>
          <a:stretch/>
        </p:blipFill>
        <p:spPr>
          <a:xfrm>
            <a:off x="954252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4" name="Image 144" descr=" "/>
          <p:cNvPicPr/>
          <p:nvPr/>
        </p:nvPicPr>
        <p:blipFill>
          <a:blip r:embed="rId2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9"/>
              </a:ext>
            </a:extLst>
          </a:blip>
          <a:stretch/>
        </p:blipFill>
        <p:spPr>
          <a:xfrm>
            <a:off x="995652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5" name="Image 145" descr=" "/>
          <p:cNvPicPr/>
          <p:nvPr/>
        </p:nvPicPr>
        <p:blipFill>
          <a:blip r:embed="rId2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1"/>
              </a:ext>
            </a:extLst>
          </a:blip>
          <a:stretch/>
        </p:blipFill>
        <p:spPr>
          <a:xfrm>
            <a:off x="1016352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6" name="Image 146" descr=" "/>
          <p:cNvPicPr/>
          <p:nvPr/>
        </p:nvPicPr>
        <p:blipFill>
          <a:blip r:embed="rId2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3"/>
              </a:ext>
            </a:extLst>
          </a:blip>
          <a:stretch/>
        </p:blipFill>
        <p:spPr>
          <a:xfrm>
            <a:off x="10784880" y="7207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7" name="Image 147" descr=" "/>
          <p:cNvPicPr/>
          <p:nvPr/>
        </p:nvPicPr>
        <p:blipFill>
          <a:blip r:embed="rId2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5"/>
              </a:ext>
            </a:extLst>
          </a:blip>
          <a:stretch/>
        </p:blipFill>
        <p:spPr>
          <a:xfrm>
            <a:off x="519372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8" name="Image 148" descr=" "/>
          <p:cNvPicPr/>
          <p:nvPr/>
        </p:nvPicPr>
        <p:blipFill>
          <a:blip r:embed="rId2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7"/>
              </a:ext>
            </a:extLst>
          </a:blip>
          <a:stretch/>
        </p:blipFill>
        <p:spPr>
          <a:xfrm>
            <a:off x="560808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Image 149" descr=" "/>
          <p:cNvPicPr/>
          <p:nvPr/>
        </p:nvPicPr>
        <p:blipFill>
          <a:blip r:embed="rId2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9"/>
              </a:ext>
            </a:extLst>
          </a:blip>
          <a:stretch/>
        </p:blipFill>
        <p:spPr>
          <a:xfrm>
            <a:off x="602208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0" name="Image 150" descr=" "/>
          <p:cNvPicPr/>
          <p:nvPr/>
        </p:nvPicPr>
        <p:blipFill>
          <a:blip r:embed="rId3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1"/>
              </a:ext>
            </a:extLst>
          </a:blip>
          <a:stretch/>
        </p:blipFill>
        <p:spPr>
          <a:xfrm>
            <a:off x="622908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Image 151" descr=" "/>
          <p:cNvPicPr/>
          <p:nvPr/>
        </p:nvPicPr>
        <p:blipFill>
          <a:blip r:embed="rId3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3"/>
              </a:ext>
            </a:extLst>
          </a:blip>
          <a:stretch/>
        </p:blipFill>
        <p:spPr>
          <a:xfrm>
            <a:off x="664344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2" name="Image 152" descr=" "/>
          <p:cNvPicPr/>
          <p:nvPr/>
        </p:nvPicPr>
        <p:blipFill>
          <a:blip r:embed="rId3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5"/>
              </a:ext>
            </a:extLst>
          </a:blip>
          <a:stretch/>
        </p:blipFill>
        <p:spPr>
          <a:xfrm>
            <a:off x="705744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3" name="Image 153" descr=" "/>
          <p:cNvPicPr/>
          <p:nvPr/>
        </p:nvPicPr>
        <p:blipFill>
          <a:blip r:embed="rId3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7"/>
              </a:ext>
            </a:extLst>
          </a:blip>
          <a:stretch/>
        </p:blipFill>
        <p:spPr>
          <a:xfrm>
            <a:off x="726444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4" name="Image 154" descr=" "/>
          <p:cNvPicPr/>
          <p:nvPr/>
        </p:nvPicPr>
        <p:blipFill>
          <a:blip r:embed="rId3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9"/>
              </a:ext>
            </a:extLst>
          </a:blip>
          <a:stretch/>
        </p:blipFill>
        <p:spPr>
          <a:xfrm>
            <a:off x="747144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Image 155" descr=" "/>
          <p:cNvPicPr/>
          <p:nvPr/>
        </p:nvPicPr>
        <p:blipFill>
          <a:blip r:embed="rId3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1"/>
              </a:ext>
            </a:extLst>
          </a:blip>
          <a:stretch/>
        </p:blipFill>
        <p:spPr>
          <a:xfrm>
            <a:off x="767880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6" name="Image 156" descr=" "/>
          <p:cNvPicPr/>
          <p:nvPr/>
        </p:nvPicPr>
        <p:blipFill>
          <a:blip r:embed="rId3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3"/>
              </a:ext>
            </a:extLst>
          </a:blip>
          <a:stretch/>
        </p:blipFill>
        <p:spPr>
          <a:xfrm>
            <a:off x="829980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Image 157" descr=" "/>
          <p:cNvPicPr/>
          <p:nvPr/>
        </p:nvPicPr>
        <p:blipFill>
          <a:blip r:embed="rId3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5"/>
              </a:ext>
            </a:extLst>
          </a:blip>
          <a:stretch/>
        </p:blipFill>
        <p:spPr>
          <a:xfrm>
            <a:off x="850716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8" name="Image 158" descr=" "/>
          <p:cNvPicPr/>
          <p:nvPr/>
        </p:nvPicPr>
        <p:blipFill>
          <a:blip r:embed="rId3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7"/>
              </a:ext>
            </a:extLst>
          </a:blip>
          <a:stretch/>
        </p:blipFill>
        <p:spPr>
          <a:xfrm>
            <a:off x="871416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9" name="Image 159" descr=" "/>
          <p:cNvPicPr/>
          <p:nvPr/>
        </p:nvPicPr>
        <p:blipFill>
          <a:blip r:embed="rId3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9"/>
              </a:ext>
            </a:extLst>
          </a:blip>
          <a:stretch/>
        </p:blipFill>
        <p:spPr>
          <a:xfrm>
            <a:off x="954252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0" name="Image 160" descr=" "/>
          <p:cNvPicPr/>
          <p:nvPr/>
        </p:nvPicPr>
        <p:blipFill>
          <a:blip r:embed="rId3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1"/>
              </a:ext>
            </a:extLst>
          </a:blip>
          <a:stretch/>
        </p:blipFill>
        <p:spPr>
          <a:xfrm>
            <a:off x="9749520" y="7414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1" name="Image 161" descr=" "/>
          <p:cNvPicPr/>
          <p:nvPr/>
        </p:nvPicPr>
        <p:blipFill>
          <a:blip r:embed="rId3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3"/>
              </a:ext>
            </a:extLst>
          </a:blip>
          <a:stretch/>
        </p:blipFill>
        <p:spPr>
          <a:xfrm>
            <a:off x="498672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2" name="Image 162" descr=" "/>
          <p:cNvPicPr/>
          <p:nvPr/>
        </p:nvPicPr>
        <p:blipFill>
          <a:blip r:embed="rId3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5"/>
              </a:ext>
            </a:extLst>
          </a:blip>
          <a:stretch/>
        </p:blipFill>
        <p:spPr>
          <a:xfrm>
            <a:off x="519372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Image 163" descr=" "/>
          <p:cNvPicPr/>
          <p:nvPr/>
        </p:nvPicPr>
        <p:blipFill>
          <a:blip r:embed="rId3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7"/>
              </a:ext>
            </a:extLst>
          </a:blip>
          <a:stretch/>
        </p:blipFill>
        <p:spPr>
          <a:xfrm>
            <a:off x="540072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Image 164" descr=" "/>
          <p:cNvPicPr/>
          <p:nvPr/>
        </p:nvPicPr>
        <p:blipFill>
          <a:blip r:embed="rId3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9"/>
              </a:ext>
            </a:extLst>
          </a:blip>
          <a:stretch/>
        </p:blipFill>
        <p:spPr>
          <a:xfrm>
            <a:off x="560808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5" name="Image 165" descr=" "/>
          <p:cNvPicPr/>
          <p:nvPr/>
        </p:nvPicPr>
        <p:blipFill>
          <a:blip r:embed="rId3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1"/>
              </a:ext>
            </a:extLst>
          </a:blip>
          <a:stretch/>
        </p:blipFill>
        <p:spPr>
          <a:xfrm>
            <a:off x="581508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6" name="Image 166" descr=" "/>
          <p:cNvPicPr/>
          <p:nvPr/>
        </p:nvPicPr>
        <p:blipFill>
          <a:blip r:embed="rId3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3"/>
              </a:ext>
            </a:extLst>
          </a:blip>
          <a:stretch/>
        </p:blipFill>
        <p:spPr>
          <a:xfrm>
            <a:off x="643608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7" name="Image 167" descr=" "/>
          <p:cNvPicPr/>
          <p:nvPr/>
        </p:nvPicPr>
        <p:blipFill>
          <a:blip r:embed="rId3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5"/>
              </a:ext>
            </a:extLst>
          </a:blip>
          <a:stretch/>
        </p:blipFill>
        <p:spPr>
          <a:xfrm>
            <a:off x="685044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8" name="Image 168" descr=" "/>
          <p:cNvPicPr/>
          <p:nvPr/>
        </p:nvPicPr>
        <p:blipFill>
          <a:blip r:embed="rId3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7"/>
              </a:ext>
            </a:extLst>
          </a:blip>
          <a:stretch/>
        </p:blipFill>
        <p:spPr>
          <a:xfrm>
            <a:off x="726444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9" name="Image 169" descr=" "/>
          <p:cNvPicPr/>
          <p:nvPr/>
        </p:nvPicPr>
        <p:blipFill>
          <a:blip r:embed="rId3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9"/>
              </a:ext>
            </a:extLst>
          </a:blip>
          <a:stretch/>
        </p:blipFill>
        <p:spPr>
          <a:xfrm>
            <a:off x="747144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0" name="Image 170" descr=" "/>
          <p:cNvPicPr/>
          <p:nvPr/>
        </p:nvPicPr>
        <p:blipFill>
          <a:blip r:embed="rId3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1"/>
              </a:ext>
            </a:extLst>
          </a:blip>
          <a:stretch/>
        </p:blipFill>
        <p:spPr>
          <a:xfrm>
            <a:off x="767880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1" name="Image 171" descr=" "/>
          <p:cNvPicPr/>
          <p:nvPr/>
        </p:nvPicPr>
        <p:blipFill>
          <a:blip r:embed="rId3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3"/>
              </a:ext>
            </a:extLst>
          </a:blip>
          <a:stretch/>
        </p:blipFill>
        <p:spPr>
          <a:xfrm>
            <a:off x="809280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Image 172" descr=" "/>
          <p:cNvPicPr/>
          <p:nvPr/>
        </p:nvPicPr>
        <p:blipFill>
          <a:blip r:embed="rId3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5"/>
              </a:ext>
            </a:extLst>
          </a:blip>
          <a:stretch/>
        </p:blipFill>
        <p:spPr>
          <a:xfrm>
            <a:off x="829980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3" name="Image 173" descr=" "/>
          <p:cNvPicPr/>
          <p:nvPr/>
        </p:nvPicPr>
        <p:blipFill>
          <a:blip r:embed="rId3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7"/>
              </a:ext>
            </a:extLst>
          </a:blip>
          <a:stretch/>
        </p:blipFill>
        <p:spPr>
          <a:xfrm>
            <a:off x="871416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4" name="Image 174" descr=" "/>
          <p:cNvPicPr/>
          <p:nvPr/>
        </p:nvPicPr>
        <p:blipFill>
          <a:blip r:embed="rId3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9"/>
              </a:ext>
            </a:extLst>
          </a:blip>
          <a:stretch/>
        </p:blipFill>
        <p:spPr>
          <a:xfrm>
            <a:off x="892116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5" name="Image 175" descr=" "/>
          <p:cNvPicPr/>
          <p:nvPr/>
        </p:nvPicPr>
        <p:blipFill>
          <a:blip r:embed="rId3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1"/>
              </a:ext>
            </a:extLst>
          </a:blip>
          <a:stretch/>
        </p:blipFill>
        <p:spPr>
          <a:xfrm>
            <a:off x="912816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Image 176" descr=" "/>
          <p:cNvPicPr/>
          <p:nvPr/>
        </p:nvPicPr>
        <p:blipFill>
          <a:blip r:embed="rId3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3"/>
              </a:ext>
            </a:extLst>
          </a:blip>
          <a:stretch/>
        </p:blipFill>
        <p:spPr>
          <a:xfrm>
            <a:off x="933516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7" name="Image 177" descr=" "/>
          <p:cNvPicPr/>
          <p:nvPr/>
        </p:nvPicPr>
        <p:blipFill>
          <a:blip r:embed="rId3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5"/>
              </a:ext>
            </a:extLst>
          </a:blip>
          <a:stretch/>
        </p:blipFill>
        <p:spPr>
          <a:xfrm>
            <a:off x="954252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8" name="Image 178" descr=" "/>
          <p:cNvPicPr/>
          <p:nvPr/>
        </p:nvPicPr>
        <p:blipFill>
          <a:blip r:embed="rId3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7"/>
              </a:ext>
            </a:extLst>
          </a:blip>
          <a:stretch/>
        </p:blipFill>
        <p:spPr>
          <a:xfrm>
            <a:off x="995652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9" name="Image 179" descr=" "/>
          <p:cNvPicPr/>
          <p:nvPr/>
        </p:nvPicPr>
        <p:blipFill>
          <a:blip r:embed="rId3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9"/>
              </a:ext>
            </a:extLst>
          </a:blip>
          <a:stretch/>
        </p:blipFill>
        <p:spPr>
          <a:xfrm>
            <a:off x="1016352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0" name="Image 180" descr=" "/>
          <p:cNvPicPr/>
          <p:nvPr/>
        </p:nvPicPr>
        <p:blipFill>
          <a:blip r:embed="rId3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1"/>
              </a:ext>
            </a:extLst>
          </a:blip>
          <a:stretch/>
        </p:blipFill>
        <p:spPr>
          <a:xfrm>
            <a:off x="1057788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1" name="Image 181" descr=" "/>
          <p:cNvPicPr/>
          <p:nvPr/>
        </p:nvPicPr>
        <p:blipFill>
          <a:blip r:embed="rId3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3"/>
              </a:ext>
            </a:extLst>
          </a:blip>
          <a:stretch/>
        </p:blipFill>
        <p:spPr>
          <a:xfrm>
            <a:off x="10784880" y="7621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2" name="Image 182" descr=" "/>
          <p:cNvPicPr/>
          <p:nvPr/>
        </p:nvPicPr>
        <p:blipFill>
          <a:blip r:embed="rId3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5"/>
              </a:ext>
            </a:extLst>
          </a:blip>
          <a:stretch/>
        </p:blipFill>
        <p:spPr>
          <a:xfrm>
            <a:off x="49867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3" name="Image 183" descr=" "/>
          <p:cNvPicPr/>
          <p:nvPr/>
        </p:nvPicPr>
        <p:blipFill>
          <a:blip r:embed="rId3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7"/>
              </a:ext>
            </a:extLst>
          </a:blip>
          <a:stretch/>
        </p:blipFill>
        <p:spPr>
          <a:xfrm>
            <a:off x="51937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Image 184" descr=" "/>
          <p:cNvPicPr/>
          <p:nvPr/>
        </p:nvPicPr>
        <p:blipFill>
          <a:blip r:embed="rId3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9"/>
              </a:ext>
            </a:extLst>
          </a:blip>
          <a:stretch/>
        </p:blipFill>
        <p:spPr>
          <a:xfrm>
            <a:off x="54007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Image 185" descr=" "/>
          <p:cNvPicPr/>
          <p:nvPr/>
        </p:nvPicPr>
        <p:blipFill>
          <a:blip r:embed="rId3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1"/>
              </a:ext>
            </a:extLst>
          </a:blip>
          <a:stretch/>
        </p:blipFill>
        <p:spPr>
          <a:xfrm>
            <a:off x="560808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Image 186" descr=" "/>
          <p:cNvPicPr/>
          <p:nvPr/>
        </p:nvPicPr>
        <p:blipFill>
          <a:blip r:embed="rId3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3"/>
              </a:ext>
            </a:extLst>
          </a:blip>
          <a:stretch/>
        </p:blipFill>
        <p:spPr>
          <a:xfrm>
            <a:off x="581508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7" name="Image 187" descr=" "/>
          <p:cNvPicPr/>
          <p:nvPr/>
        </p:nvPicPr>
        <p:blipFill>
          <a:blip r:embed="rId3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5"/>
              </a:ext>
            </a:extLst>
          </a:blip>
          <a:stretch/>
        </p:blipFill>
        <p:spPr>
          <a:xfrm>
            <a:off x="602208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8" name="Image 188" descr=" "/>
          <p:cNvPicPr/>
          <p:nvPr/>
        </p:nvPicPr>
        <p:blipFill>
          <a:blip r:embed="rId3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7"/>
              </a:ext>
            </a:extLst>
          </a:blip>
          <a:stretch/>
        </p:blipFill>
        <p:spPr>
          <a:xfrm>
            <a:off x="622908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9" name="Image 189" descr=" "/>
          <p:cNvPicPr/>
          <p:nvPr/>
        </p:nvPicPr>
        <p:blipFill>
          <a:blip r:embed="rId3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9"/>
              </a:ext>
            </a:extLst>
          </a:blip>
          <a:stretch/>
        </p:blipFill>
        <p:spPr>
          <a:xfrm>
            <a:off x="643608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0" name="Image 190" descr=" "/>
          <p:cNvPicPr/>
          <p:nvPr/>
        </p:nvPicPr>
        <p:blipFill>
          <a:blip r:embed="rId3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1"/>
              </a:ext>
            </a:extLst>
          </a:blip>
          <a:stretch/>
        </p:blipFill>
        <p:spPr>
          <a:xfrm>
            <a:off x="685044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1" name="Image 191" descr=" "/>
          <p:cNvPicPr/>
          <p:nvPr/>
        </p:nvPicPr>
        <p:blipFill>
          <a:blip r:embed="rId3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3"/>
              </a:ext>
            </a:extLst>
          </a:blip>
          <a:stretch/>
        </p:blipFill>
        <p:spPr>
          <a:xfrm>
            <a:off x="726444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2" name="Image 192" descr=" "/>
          <p:cNvPicPr/>
          <p:nvPr/>
        </p:nvPicPr>
        <p:blipFill>
          <a:blip r:embed="rId3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5"/>
              </a:ext>
            </a:extLst>
          </a:blip>
          <a:stretch/>
        </p:blipFill>
        <p:spPr>
          <a:xfrm>
            <a:off x="747144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3" name="Image 193" descr=" "/>
          <p:cNvPicPr/>
          <p:nvPr/>
        </p:nvPicPr>
        <p:blipFill>
          <a:blip r:embed="rId3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7"/>
              </a:ext>
            </a:extLst>
          </a:blip>
          <a:stretch/>
        </p:blipFill>
        <p:spPr>
          <a:xfrm>
            <a:off x="767880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4" name="Image 194" descr=" "/>
          <p:cNvPicPr/>
          <p:nvPr/>
        </p:nvPicPr>
        <p:blipFill>
          <a:blip r:embed="rId3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9"/>
              </a:ext>
            </a:extLst>
          </a:blip>
          <a:stretch/>
        </p:blipFill>
        <p:spPr>
          <a:xfrm>
            <a:off x="829980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5" name="Image 195" descr=" "/>
          <p:cNvPicPr/>
          <p:nvPr/>
        </p:nvPicPr>
        <p:blipFill>
          <a:blip r:embed="rId3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1"/>
              </a:ext>
            </a:extLst>
          </a:blip>
          <a:stretch/>
        </p:blipFill>
        <p:spPr>
          <a:xfrm>
            <a:off x="871416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6" name="Image 196" descr=" "/>
          <p:cNvPicPr/>
          <p:nvPr/>
        </p:nvPicPr>
        <p:blipFill>
          <a:blip r:embed="rId3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3"/>
              </a:ext>
            </a:extLst>
          </a:blip>
          <a:stretch/>
        </p:blipFill>
        <p:spPr>
          <a:xfrm>
            <a:off x="95425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7" name="Image 197" descr=" "/>
          <p:cNvPicPr/>
          <p:nvPr/>
        </p:nvPicPr>
        <p:blipFill>
          <a:blip r:embed="rId3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5"/>
              </a:ext>
            </a:extLst>
          </a:blip>
          <a:stretch/>
        </p:blipFill>
        <p:spPr>
          <a:xfrm>
            <a:off x="99565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Image 198" descr=" "/>
          <p:cNvPicPr/>
          <p:nvPr/>
        </p:nvPicPr>
        <p:blipFill>
          <a:blip r:embed="rId3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7"/>
              </a:ext>
            </a:extLst>
          </a:blip>
          <a:stretch/>
        </p:blipFill>
        <p:spPr>
          <a:xfrm>
            <a:off x="101635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9" name="Image 199" descr=" "/>
          <p:cNvPicPr/>
          <p:nvPr/>
        </p:nvPicPr>
        <p:blipFill>
          <a:blip r:embed="rId3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9"/>
              </a:ext>
            </a:extLst>
          </a:blip>
          <a:stretch/>
        </p:blipFill>
        <p:spPr>
          <a:xfrm>
            <a:off x="1037052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0" name="Image 200" descr=" "/>
          <p:cNvPicPr/>
          <p:nvPr/>
        </p:nvPicPr>
        <p:blipFill>
          <a:blip r:embed="rId4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1"/>
              </a:ext>
            </a:extLst>
          </a:blip>
          <a:stretch/>
        </p:blipFill>
        <p:spPr>
          <a:xfrm>
            <a:off x="10784880" y="7828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1" name="Image 201" descr=" "/>
          <p:cNvPicPr/>
          <p:nvPr/>
        </p:nvPicPr>
        <p:blipFill>
          <a:blip r:embed="rId4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3"/>
              </a:ext>
            </a:extLst>
          </a:blip>
          <a:stretch/>
        </p:blipFill>
        <p:spPr>
          <a:xfrm>
            <a:off x="498672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2" name="Image 202" descr=" "/>
          <p:cNvPicPr/>
          <p:nvPr/>
        </p:nvPicPr>
        <p:blipFill>
          <a:blip r:embed="rId4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5"/>
              </a:ext>
            </a:extLst>
          </a:blip>
          <a:stretch/>
        </p:blipFill>
        <p:spPr>
          <a:xfrm>
            <a:off x="519372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3" name="Image 203" descr=" "/>
          <p:cNvPicPr/>
          <p:nvPr/>
        </p:nvPicPr>
        <p:blipFill>
          <a:blip r:embed="rId4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7"/>
              </a:ext>
            </a:extLst>
          </a:blip>
          <a:stretch/>
        </p:blipFill>
        <p:spPr>
          <a:xfrm>
            <a:off x="540072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Image 204" descr=" "/>
          <p:cNvPicPr/>
          <p:nvPr/>
        </p:nvPicPr>
        <p:blipFill>
          <a:blip r:embed="rId4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9"/>
              </a:ext>
            </a:extLst>
          </a:blip>
          <a:stretch/>
        </p:blipFill>
        <p:spPr>
          <a:xfrm>
            <a:off x="581508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5" name="Image 205" descr=" "/>
          <p:cNvPicPr/>
          <p:nvPr/>
        </p:nvPicPr>
        <p:blipFill>
          <a:blip r:embed="rId4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1"/>
              </a:ext>
            </a:extLst>
          </a:blip>
          <a:stretch/>
        </p:blipFill>
        <p:spPr>
          <a:xfrm>
            <a:off x="602208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Image 206" descr=" "/>
          <p:cNvPicPr/>
          <p:nvPr/>
        </p:nvPicPr>
        <p:blipFill>
          <a:blip r:embed="rId4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3"/>
              </a:ext>
            </a:extLst>
          </a:blip>
          <a:stretch/>
        </p:blipFill>
        <p:spPr>
          <a:xfrm>
            <a:off x="643608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Image 207" descr=" "/>
          <p:cNvPicPr/>
          <p:nvPr/>
        </p:nvPicPr>
        <p:blipFill>
          <a:blip r:embed="rId4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5"/>
              </a:ext>
            </a:extLst>
          </a:blip>
          <a:stretch/>
        </p:blipFill>
        <p:spPr>
          <a:xfrm>
            <a:off x="705744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Image 208" descr=" "/>
          <p:cNvPicPr/>
          <p:nvPr/>
        </p:nvPicPr>
        <p:blipFill>
          <a:blip r:embed="rId4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7"/>
              </a:ext>
            </a:extLst>
          </a:blip>
          <a:stretch/>
        </p:blipFill>
        <p:spPr>
          <a:xfrm>
            <a:off x="747144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Image 209" descr=" "/>
          <p:cNvPicPr/>
          <p:nvPr/>
        </p:nvPicPr>
        <p:blipFill>
          <a:blip r:embed="rId4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9"/>
              </a:ext>
            </a:extLst>
          </a:blip>
          <a:stretch/>
        </p:blipFill>
        <p:spPr>
          <a:xfrm>
            <a:off x="767880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Image 210" descr=" "/>
          <p:cNvPicPr/>
          <p:nvPr/>
        </p:nvPicPr>
        <p:blipFill>
          <a:blip r:embed="rId4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1"/>
              </a:ext>
            </a:extLst>
          </a:blip>
          <a:stretch/>
        </p:blipFill>
        <p:spPr>
          <a:xfrm>
            <a:off x="809280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1" name="Image 211" descr=" "/>
          <p:cNvPicPr/>
          <p:nvPr/>
        </p:nvPicPr>
        <p:blipFill>
          <a:blip r:embed="rId4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3"/>
              </a:ext>
            </a:extLst>
          </a:blip>
          <a:stretch/>
        </p:blipFill>
        <p:spPr>
          <a:xfrm>
            <a:off x="850716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2" name="Image 212" descr=" "/>
          <p:cNvPicPr/>
          <p:nvPr/>
        </p:nvPicPr>
        <p:blipFill>
          <a:blip r:embed="rId4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5"/>
              </a:ext>
            </a:extLst>
          </a:blip>
          <a:stretch/>
        </p:blipFill>
        <p:spPr>
          <a:xfrm>
            <a:off x="871416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3" name="Image 213" descr=" "/>
          <p:cNvPicPr/>
          <p:nvPr/>
        </p:nvPicPr>
        <p:blipFill>
          <a:blip r:embed="rId4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7"/>
              </a:ext>
            </a:extLst>
          </a:blip>
          <a:stretch/>
        </p:blipFill>
        <p:spPr>
          <a:xfrm>
            <a:off x="912816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4" name="Image 214" descr=" "/>
          <p:cNvPicPr/>
          <p:nvPr/>
        </p:nvPicPr>
        <p:blipFill>
          <a:blip r:embed="rId4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9"/>
              </a:ext>
            </a:extLst>
          </a:blip>
          <a:stretch/>
        </p:blipFill>
        <p:spPr>
          <a:xfrm>
            <a:off x="933516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5" name="Image 215" descr=" "/>
          <p:cNvPicPr/>
          <p:nvPr/>
        </p:nvPicPr>
        <p:blipFill>
          <a:blip r:embed="rId4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1"/>
              </a:ext>
            </a:extLst>
          </a:blip>
          <a:stretch/>
        </p:blipFill>
        <p:spPr>
          <a:xfrm>
            <a:off x="974952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Image 216" descr=" "/>
          <p:cNvPicPr/>
          <p:nvPr/>
        </p:nvPicPr>
        <p:blipFill>
          <a:blip r:embed="rId4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3"/>
              </a:ext>
            </a:extLst>
          </a:blip>
          <a:stretch/>
        </p:blipFill>
        <p:spPr>
          <a:xfrm>
            <a:off x="1016352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Image 217" descr=" "/>
          <p:cNvPicPr/>
          <p:nvPr/>
        </p:nvPicPr>
        <p:blipFill>
          <a:blip r:embed="rId4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5"/>
              </a:ext>
            </a:extLst>
          </a:blip>
          <a:stretch/>
        </p:blipFill>
        <p:spPr>
          <a:xfrm>
            <a:off x="1057788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8" name="Image 218" descr=" "/>
          <p:cNvPicPr/>
          <p:nvPr/>
        </p:nvPicPr>
        <p:blipFill>
          <a:blip r:embed="rId4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7"/>
              </a:ext>
            </a:extLst>
          </a:blip>
          <a:stretch/>
        </p:blipFill>
        <p:spPr>
          <a:xfrm>
            <a:off x="10784880" y="8035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9" name="Image 219" descr=" "/>
          <p:cNvPicPr/>
          <p:nvPr/>
        </p:nvPicPr>
        <p:blipFill>
          <a:blip r:embed="rId4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9"/>
              </a:ext>
            </a:extLst>
          </a:blip>
          <a:stretch/>
        </p:blipFill>
        <p:spPr>
          <a:xfrm>
            <a:off x="498672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0" name="Image 220" descr=" "/>
          <p:cNvPicPr/>
          <p:nvPr/>
        </p:nvPicPr>
        <p:blipFill>
          <a:blip r:embed="rId4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1"/>
              </a:ext>
            </a:extLst>
          </a:blip>
          <a:stretch/>
        </p:blipFill>
        <p:spPr>
          <a:xfrm>
            <a:off x="540072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Image 221" descr=" "/>
          <p:cNvPicPr/>
          <p:nvPr/>
        </p:nvPicPr>
        <p:blipFill>
          <a:blip r:embed="rId4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3"/>
              </a:ext>
            </a:extLst>
          </a:blip>
          <a:stretch/>
        </p:blipFill>
        <p:spPr>
          <a:xfrm>
            <a:off x="622908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2" name="Image 222" descr=" "/>
          <p:cNvPicPr/>
          <p:nvPr/>
        </p:nvPicPr>
        <p:blipFill>
          <a:blip r:embed="rId4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5"/>
              </a:ext>
            </a:extLst>
          </a:blip>
          <a:stretch/>
        </p:blipFill>
        <p:spPr>
          <a:xfrm>
            <a:off x="685044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3" name="Image 223" descr=" "/>
          <p:cNvPicPr/>
          <p:nvPr/>
        </p:nvPicPr>
        <p:blipFill>
          <a:blip r:embed="rId4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7"/>
              </a:ext>
            </a:extLst>
          </a:blip>
          <a:stretch/>
        </p:blipFill>
        <p:spPr>
          <a:xfrm>
            <a:off x="705744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Image 224" descr=" "/>
          <p:cNvPicPr/>
          <p:nvPr/>
        </p:nvPicPr>
        <p:blipFill>
          <a:blip r:embed="rId4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9"/>
              </a:ext>
            </a:extLst>
          </a:blip>
          <a:stretch/>
        </p:blipFill>
        <p:spPr>
          <a:xfrm>
            <a:off x="726444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5" name="Image 225" descr=" "/>
          <p:cNvPicPr/>
          <p:nvPr/>
        </p:nvPicPr>
        <p:blipFill>
          <a:blip r:embed="rId4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1"/>
              </a:ext>
            </a:extLst>
          </a:blip>
          <a:stretch/>
        </p:blipFill>
        <p:spPr>
          <a:xfrm>
            <a:off x="747144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6" name="Image 226" descr=" "/>
          <p:cNvPicPr/>
          <p:nvPr/>
        </p:nvPicPr>
        <p:blipFill>
          <a:blip r:embed="rId4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3"/>
              </a:ext>
            </a:extLst>
          </a:blip>
          <a:stretch/>
        </p:blipFill>
        <p:spPr>
          <a:xfrm>
            <a:off x="809280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7" name="Image 227" descr=" "/>
          <p:cNvPicPr/>
          <p:nvPr/>
        </p:nvPicPr>
        <p:blipFill>
          <a:blip r:embed="rId4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5"/>
              </a:ext>
            </a:extLst>
          </a:blip>
          <a:stretch/>
        </p:blipFill>
        <p:spPr>
          <a:xfrm>
            <a:off x="829980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8" name="Image 228" descr=" "/>
          <p:cNvPicPr/>
          <p:nvPr/>
        </p:nvPicPr>
        <p:blipFill>
          <a:blip r:embed="rId4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7"/>
              </a:ext>
            </a:extLst>
          </a:blip>
          <a:stretch/>
        </p:blipFill>
        <p:spPr>
          <a:xfrm>
            <a:off x="871416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9" name="Image 229" descr=" "/>
          <p:cNvPicPr/>
          <p:nvPr/>
        </p:nvPicPr>
        <p:blipFill>
          <a:blip r:embed="rId4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9"/>
              </a:ext>
            </a:extLst>
          </a:blip>
          <a:stretch/>
        </p:blipFill>
        <p:spPr>
          <a:xfrm>
            <a:off x="892116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0" name="Image 230" descr=" "/>
          <p:cNvPicPr/>
          <p:nvPr/>
        </p:nvPicPr>
        <p:blipFill>
          <a:blip r:embed="rId4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1"/>
              </a:ext>
            </a:extLst>
          </a:blip>
          <a:stretch/>
        </p:blipFill>
        <p:spPr>
          <a:xfrm>
            <a:off x="954252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1" name="Image 231" descr=" "/>
          <p:cNvPicPr/>
          <p:nvPr/>
        </p:nvPicPr>
        <p:blipFill>
          <a:blip r:embed="rId4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3"/>
              </a:ext>
            </a:extLst>
          </a:blip>
          <a:stretch/>
        </p:blipFill>
        <p:spPr>
          <a:xfrm>
            <a:off x="10163520" y="824292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2" name="Image 232" descr=" "/>
          <p:cNvPicPr/>
          <p:nvPr/>
        </p:nvPicPr>
        <p:blipFill>
          <a:blip r:embed="rId4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5"/>
              </a:ext>
            </a:extLst>
          </a:blip>
          <a:stretch/>
        </p:blipFill>
        <p:spPr>
          <a:xfrm>
            <a:off x="498672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3" name="Image 233" descr=" "/>
          <p:cNvPicPr/>
          <p:nvPr/>
        </p:nvPicPr>
        <p:blipFill>
          <a:blip r:embed="rId4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7"/>
              </a:ext>
            </a:extLst>
          </a:blip>
          <a:stretch/>
        </p:blipFill>
        <p:spPr>
          <a:xfrm>
            <a:off x="540072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Image 234" descr=" "/>
          <p:cNvPicPr/>
          <p:nvPr/>
        </p:nvPicPr>
        <p:blipFill>
          <a:blip r:embed="rId4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9"/>
              </a:ext>
            </a:extLst>
          </a:blip>
          <a:stretch/>
        </p:blipFill>
        <p:spPr>
          <a:xfrm>
            <a:off x="560808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5" name="Image 235" descr=" "/>
          <p:cNvPicPr/>
          <p:nvPr/>
        </p:nvPicPr>
        <p:blipFill>
          <a:blip r:embed="rId4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1"/>
              </a:ext>
            </a:extLst>
          </a:blip>
          <a:stretch/>
        </p:blipFill>
        <p:spPr>
          <a:xfrm>
            <a:off x="705744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Image 236" descr=" "/>
          <p:cNvPicPr/>
          <p:nvPr/>
        </p:nvPicPr>
        <p:blipFill>
          <a:blip r:embed="rId4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3"/>
              </a:ext>
            </a:extLst>
          </a:blip>
          <a:stretch/>
        </p:blipFill>
        <p:spPr>
          <a:xfrm>
            <a:off x="726444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7" name="Image 237" descr=" "/>
          <p:cNvPicPr/>
          <p:nvPr/>
        </p:nvPicPr>
        <p:blipFill>
          <a:blip r:embed="rId4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5"/>
              </a:ext>
            </a:extLst>
          </a:blip>
          <a:stretch/>
        </p:blipFill>
        <p:spPr>
          <a:xfrm>
            <a:off x="767880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8" name="Image 238" descr=" "/>
          <p:cNvPicPr/>
          <p:nvPr/>
        </p:nvPicPr>
        <p:blipFill>
          <a:blip r:embed="rId4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7"/>
              </a:ext>
            </a:extLst>
          </a:blip>
          <a:stretch/>
        </p:blipFill>
        <p:spPr>
          <a:xfrm>
            <a:off x="788580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9" name="Image 239" descr=" "/>
          <p:cNvPicPr/>
          <p:nvPr/>
        </p:nvPicPr>
        <p:blipFill>
          <a:blip r:embed="rId4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9"/>
              </a:ext>
            </a:extLst>
          </a:blip>
          <a:stretch/>
        </p:blipFill>
        <p:spPr>
          <a:xfrm>
            <a:off x="809280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0" name="Image 240" descr=" "/>
          <p:cNvPicPr/>
          <p:nvPr/>
        </p:nvPicPr>
        <p:blipFill>
          <a:blip r:embed="rId4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1"/>
              </a:ext>
            </a:extLst>
          </a:blip>
          <a:stretch/>
        </p:blipFill>
        <p:spPr>
          <a:xfrm>
            <a:off x="850716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1" name="Image 241" descr=" "/>
          <p:cNvPicPr/>
          <p:nvPr/>
        </p:nvPicPr>
        <p:blipFill>
          <a:blip r:embed="rId4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3"/>
              </a:ext>
            </a:extLst>
          </a:blip>
          <a:stretch/>
        </p:blipFill>
        <p:spPr>
          <a:xfrm>
            <a:off x="871416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2" name="Image 242" descr=" "/>
          <p:cNvPicPr/>
          <p:nvPr/>
        </p:nvPicPr>
        <p:blipFill>
          <a:blip r:embed="rId4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5"/>
              </a:ext>
            </a:extLst>
          </a:blip>
          <a:stretch/>
        </p:blipFill>
        <p:spPr>
          <a:xfrm>
            <a:off x="892116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3" name="Image 243" descr=" "/>
          <p:cNvPicPr/>
          <p:nvPr/>
        </p:nvPicPr>
        <p:blipFill>
          <a:blip r:embed="rId4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7"/>
              </a:ext>
            </a:extLst>
          </a:blip>
          <a:stretch/>
        </p:blipFill>
        <p:spPr>
          <a:xfrm>
            <a:off x="912816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4" name="Image 244" descr=" "/>
          <p:cNvPicPr/>
          <p:nvPr/>
        </p:nvPicPr>
        <p:blipFill>
          <a:blip r:embed="rId4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9"/>
              </a:ext>
            </a:extLst>
          </a:blip>
          <a:stretch/>
        </p:blipFill>
        <p:spPr>
          <a:xfrm>
            <a:off x="954252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Image 245" descr=" "/>
          <p:cNvPicPr/>
          <p:nvPr/>
        </p:nvPicPr>
        <p:blipFill>
          <a:blip r:embed="rId4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1"/>
              </a:ext>
            </a:extLst>
          </a:blip>
          <a:stretch/>
        </p:blipFill>
        <p:spPr>
          <a:xfrm>
            <a:off x="974952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6" name="Image 246" descr=" "/>
          <p:cNvPicPr/>
          <p:nvPr/>
        </p:nvPicPr>
        <p:blipFill>
          <a:blip r:embed="rId4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3"/>
              </a:ext>
            </a:extLst>
          </a:blip>
          <a:stretch/>
        </p:blipFill>
        <p:spPr>
          <a:xfrm>
            <a:off x="10577880" y="8450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7" name="Image 247" descr=" "/>
          <p:cNvPicPr/>
          <p:nvPr/>
        </p:nvPicPr>
        <p:blipFill>
          <a:blip r:embed="rId4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5"/>
              </a:ext>
            </a:extLst>
          </a:blip>
          <a:stretch/>
        </p:blipFill>
        <p:spPr>
          <a:xfrm>
            <a:off x="498672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Image 248" descr=" "/>
          <p:cNvPicPr/>
          <p:nvPr/>
        </p:nvPicPr>
        <p:blipFill>
          <a:blip r:embed="rId4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7"/>
              </a:ext>
            </a:extLst>
          </a:blip>
          <a:stretch/>
        </p:blipFill>
        <p:spPr>
          <a:xfrm>
            <a:off x="540072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9" name="Image 249" descr=" "/>
          <p:cNvPicPr/>
          <p:nvPr/>
        </p:nvPicPr>
        <p:blipFill>
          <a:blip r:embed="rId4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9"/>
              </a:ext>
            </a:extLst>
          </a:blip>
          <a:stretch/>
        </p:blipFill>
        <p:spPr>
          <a:xfrm>
            <a:off x="560808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0" name="Image 250" descr=" "/>
          <p:cNvPicPr/>
          <p:nvPr/>
        </p:nvPicPr>
        <p:blipFill>
          <a:blip r:embed="rId5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1"/>
              </a:ext>
            </a:extLst>
          </a:blip>
          <a:stretch/>
        </p:blipFill>
        <p:spPr>
          <a:xfrm>
            <a:off x="622908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1" name="Image 251" descr=" "/>
          <p:cNvPicPr/>
          <p:nvPr/>
        </p:nvPicPr>
        <p:blipFill>
          <a:blip r:embed="rId5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3"/>
              </a:ext>
            </a:extLst>
          </a:blip>
          <a:stretch/>
        </p:blipFill>
        <p:spPr>
          <a:xfrm>
            <a:off x="643608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Image 252" descr=" "/>
          <p:cNvPicPr/>
          <p:nvPr/>
        </p:nvPicPr>
        <p:blipFill>
          <a:blip r:embed="rId5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5"/>
              </a:ext>
            </a:extLst>
          </a:blip>
          <a:stretch/>
        </p:blipFill>
        <p:spPr>
          <a:xfrm>
            <a:off x="726444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3" name="Image 253" descr=" "/>
          <p:cNvPicPr/>
          <p:nvPr/>
        </p:nvPicPr>
        <p:blipFill>
          <a:blip r:embed="rId5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7"/>
              </a:ext>
            </a:extLst>
          </a:blip>
          <a:stretch/>
        </p:blipFill>
        <p:spPr>
          <a:xfrm>
            <a:off x="747144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4" name="Image 254" descr=" "/>
          <p:cNvPicPr/>
          <p:nvPr/>
        </p:nvPicPr>
        <p:blipFill>
          <a:blip r:embed="rId5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9"/>
              </a:ext>
            </a:extLst>
          </a:blip>
          <a:stretch/>
        </p:blipFill>
        <p:spPr>
          <a:xfrm>
            <a:off x="829980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5" name="Image 255" descr=" "/>
          <p:cNvPicPr/>
          <p:nvPr/>
        </p:nvPicPr>
        <p:blipFill>
          <a:blip r:embed="rId5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1"/>
              </a:ext>
            </a:extLst>
          </a:blip>
          <a:stretch/>
        </p:blipFill>
        <p:spPr>
          <a:xfrm>
            <a:off x="871416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6" name="Image 256" descr=" "/>
          <p:cNvPicPr/>
          <p:nvPr/>
        </p:nvPicPr>
        <p:blipFill>
          <a:blip r:embed="rId5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3"/>
              </a:ext>
            </a:extLst>
          </a:blip>
          <a:stretch/>
        </p:blipFill>
        <p:spPr>
          <a:xfrm>
            <a:off x="892116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7" name="Image 257" descr=" "/>
          <p:cNvPicPr/>
          <p:nvPr/>
        </p:nvPicPr>
        <p:blipFill>
          <a:blip r:embed="rId5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5"/>
              </a:ext>
            </a:extLst>
          </a:blip>
          <a:stretch/>
        </p:blipFill>
        <p:spPr>
          <a:xfrm>
            <a:off x="912816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8" name="Image 258" descr=" "/>
          <p:cNvPicPr/>
          <p:nvPr/>
        </p:nvPicPr>
        <p:blipFill>
          <a:blip r:embed="rId5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7"/>
              </a:ext>
            </a:extLst>
          </a:blip>
          <a:stretch/>
        </p:blipFill>
        <p:spPr>
          <a:xfrm>
            <a:off x="933516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9" name="Image 259" descr=" "/>
          <p:cNvPicPr/>
          <p:nvPr/>
        </p:nvPicPr>
        <p:blipFill>
          <a:blip r:embed="rId5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9"/>
              </a:ext>
            </a:extLst>
          </a:blip>
          <a:stretch/>
        </p:blipFill>
        <p:spPr>
          <a:xfrm>
            <a:off x="954252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0" name="Image 260" descr=" "/>
          <p:cNvPicPr/>
          <p:nvPr/>
        </p:nvPicPr>
        <p:blipFill>
          <a:blip r:embed="rId5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1"/>
              </a:ext>
            </a:extLst>
          </a:blip>
          <a:stretch/>
        </p:blipFill>
        <p:spPr>
          <a:xfrm>
            <a:off x="974952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1" name="Image 261" descr=" "/>
          <p:cNvPicPr/>
          <p:nvPr/>
        </p:nvPicPr>
        <p:blipFill>
          <a:blip r:embed="rId5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3"/>
              </a:ext>
            </a:extLst>
          </a:blip>
          <a:stretch/>
        </p:blipFill>
        <p:spPr>
          <a:xfrm>
            <a:off x="995652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2" name="Image 262" descr=" "/>
          <p:cNvPicPr/>
          <p:nvPr/>
        </p:nvPicPr>
        <p:blipFill>
          <a:blip r:embed="rId5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5"/>
              </a:ext>
            </a:extLst>
          </a:blip>
          <a:stretch/>
        </p:blipFill>
        <p:spPr>
          <a:xfrm>
            <a:off x="1037052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" name="Image 263" descr=" "/>
          <p:cNvPicPr/>
          <p:nvPr/>
        </p:nvPicPr>
        <p:blipFill>
          <a:blip r:embed="rId5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7"/>
              </a:ext>
            </a:extLst>
          </a:blip>
          <a:stretch/>
        </p:blipFill>
        <p:spPr>
          <a:xfrm>
            <a:off x="10577880" y="8657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4" name="Image 264" descr=" "/>
          <p:cNvPicPr/>
          <p:nvPr/>
        </p:nvPicPr>
        <p:blipFill>
          <a:blip r:embed="rId5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9"/>
              </a:ext>
            </a:extLst>
          </a:blip>
          <a:stretch/>
        </p:blipFill>
        <p:spPr>
          <a:xfrm>
            <a:off x="664344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Image 265" descr=" "/>
          <p:cNvPicPr/>
          <p:nvPr/>
        </p:nvPicPr>
        <p:blipFill>
          <a:blip r:embed="rId5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1"/>
              </a:ext>
            </a:extLst>
          </a:blip>
          <a:stretch/>
        </p:blipFill>
        <p:spPr>
          <a:xfrm>
            <a:off x="685044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6" name="Image 266" descr=" "/>
          <p:cNvPicPr/>
          <p:nvPr/>
        </p:nvPicPr>
        <p:blipFill>
          <a:blip r:embed="rId5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3"/>
              </a:ext>
            </a:extLst>
          </a:blip>
          <a:stretch/>
        </p:blipFill>
        <p:spPr>
          <a:xfrm>
            <a:off x="747144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7" name="Image 267" descr=" "/>
          <p:cNvPicPr/>
          <p:nvPr/>
        </p:nvPicPr>
        <p:blipFill>
          <a:blip r:embed="rId5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5"/>
              </a:ext>
            </a:extLst>
          </a:blip>
          <a:stretch/>
        </p:blipFill>
        <p:spPr>
          <a:xfrm>
            <a:off x="767880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8" name="Image 268" descr=" "/>
          <p:cNvPicPr/>
          <p:nvPr/>
        </p:nvPicPr>
        <p:blipFill>
          <a:blip r:embed="rId5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7"/>
              </a:ext>
            </a:extLst>
          </a:blip>
          <a:stretch/>
        </p:blipFill>
        <p:spPr>
          <a:xfrm>
            <a:off x="809280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9" name="Image 269" descr=" "/>
          <p:cNvPicPr/>
          <p:nvPr/>
        </p:nvPicPr>
        <p:blipFill>
          <a:blip r:embed="rId5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9"/>
              </a:ext>
            </a:extLst>
          </a:blip>
          <a:stretch/>
        </p:blipFill>
        <p:spPr>
          <a:xfrm>
            <a:off x="829980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0" name="Image 270" descr=" "/>
          <p:cNvPicPr/>
          <p:nvPr/>
        </p:nvPicPr>
        <p:blipFill>
          <a:blip r:embed="rId5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1"/>
              </a:ext>
            </a:extLst>
          </a:blip>
          <a:stretch/>
        </p:blipFill>
        <p:spPr>
          <a:xfrm>
            <a:off x="850716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1" name="Image 271" descr=" "/>
          <p:cNvPicPr/>
          <p:nvPr/>
        </p:nvPicPr>
        <p:blipFill>
          <a:blip r:embed="rId5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3"/>
              </a:ext>
            </a:extLst>
          </a:blip>
          <a:stretch/>
        </p:blipFill>
        <p:spPr>
          <a:xfrm>
            <a:off x="871416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2" name="Image 272" descr=" "/>
          <p:cNvPicPr/>
          <p:nvPr/>
        </p:nvPicPr>
        <p:blipFill>
          <a:blip r:embed="rId5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5"/>
              </a:ext>
            </a:extLst>
          </a:blip>
          <a:stretch/>
        </p:blipFill>
        <p:spPr>
          <a:xfrm>
            <a:off x="912816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3" name="Image 273" descr=" "/>
          <p:cNvPicPr/>
          <p:nvPr/>
        </p:nvPicPr>
        <p:blipFill>
          <a:blip r:embed="rId5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7"/>
              </a:ext>
            </a:extLst>
          </a:blip>
          <a:stretch/>
        </p:blipFill>
        <p:spPr>
          <a:xfrm>
            <a:off x="995652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4" name="Image 274" descr=" "/>
          <p:cNvPicPr/>
          <p:nvPr/>
        </p:nvPicPr>
        <p:blipFill>
          <a:blip r:embed="rId5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9"/>
              </a:ext>
            </a:extLst>
          </a:blip>
          <a:stretch/>
        </p:blipFill>
        <p:spPr>
          <a:xfrm>
            <a:off x="1016352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5" name="Image 275" descr=" "/>
          <p:cNvPicPr/>
          <p:nvPr/>
        </p:nvPicPr>
        <p:blipFill>
          <a:blip r:embed="rId5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1"/>
              </a:ext>
            </a:extLst>
          </a:blip>
          <a:stretch/>
        </p:blipFill>
        <p:spPr>
          <a:xfrm>
            <a:off x="1057788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6" name="Image 276" descr=" "/>
          <p:cNvPicPr/>
          <p:nvPr/>
        </p:nvPicPr>
        <p:blipFill>
          <a:blip r:embed="rId5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3"/>
              </a:ext>
            </a:extLst>
          </a:blip>
          <a:stretch/>
        </p:blipFill>
        <p:spPr>
          <a:xfrm>
            <a:off x="10784880" y="8864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7" name="Image 277" descr=" "/>
          <p:cNvPicPr/>
          <p:nvPr/>
        </p:nvPicPr>
        <p:blipFill>
          <a:blip r:embed="rId5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5"/>
              </a:ext>
            </a:extLst>
          </a:blip>
          <a:stretch/>
        </p:blipFill>
        <p:spPr>
          <a:xfrm>
            <a:off x="726444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8" name="Image 278" descr=" "/>
          <p:cNvPicPr/>
          <p:nvPr/>
        </p:nvPicPr>
        <p:blipFill>
          <a:blip r:embed="rId5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7"/>
              </a:ext>
            </a:extLst>
          </a:blip>
          <a:stretch/>
        </p:blipFill>
        <p:spPr>
          <a:xfrm>
            <a:off x="747144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9" name="Image 279" descr=" "/>
          <p:cNvPicPr/>
          <p:nvPr/>
        </p:nvPicPr>
        <p:blipFill>
          <a:blip r:embed="rId5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9"/>
              </a:ext>
            </a:extLst>
          </a:blip>
          <a:stretch/>
        </p:blipFill>
        <p:spPr>
          <a:xfrm>
            <a:off x="767880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0" name="Image 280" descr=" "/>
          <p:cNvPicPr/>
          <p:nvPr/>
        </p:nvPicPr>
        <p:blipFill>
          <a:blip r:embed="rId5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1"/>
              </a:ext>
            </a:extLst>
          </a:blip>
          <a:stretch/>
        </p:blipFill>
        <p:spPr>
          <a:xfrm>
            <a:off x="788580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1" name="Image 281" descr=" "/>
          <p:cNvPicPr/>
          <p:nvPr/>
        </p:nvPicPr>
        <p:blipFill>
          <a:blip r:embed="rId5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3"/>
              </a:ext>
            </a:extLst>
          </a:blip>
          <a:stretch/>
        </p:blipFill>
        <p:spPr>
          <a:xfrm>
            <a:off x="809280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Image 282" descr=" "/>
          <p:cNvPicPr/>
          <p:nvPr/>
        </p:nvPicPr>
        <p:blipFill>
          <a:blip r:embed="rId5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5"/>
              </a:ext>
            </a:extLst>
          </a:blip>
          <a:stretch/>
        </p:blipFill>
        <p:spPr>
          <a:xfrm>
            <a:off x="871416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3" name="Image 283" descr=" "/>
          <p:cNvPicPr/>
          <p:nvPr/>
        </p:nvPicPr>
        <p:blipFill>
          <a:blip r:embed="rId5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7"/>
              </a:ext>
            </a:extLst>
          </a:blip>
          <a:stretch/>
        </p:blipFill>
        <p:spPr>
          <a:xfrm>
            <a:off x="892116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4" name="Image 284" descr=" "/>
          <p:cNvPicPr/>
          <p:nvPr/>
        </p:nvPicPr>
        <p:blipFill>
          <a:blip r:embed="rId5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9"/>
              </a:ext>
            </a:extLst>
          </a:blip>
          <a:stretch/>
        </p:blipFill>
        <p:spPr>
          <a:xfrm>
            <a:off x="912816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5" name="Image 285" descr=" "/>
          <p:cNvPicPr/>
          <p:nvPr/>
        </p:nvPicPr>
        <p:blipFill>
          <a:blip r:embed="rId5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1"/>
              </a:ext>
            </a:extLst>
          </a:blip>
          <a:stretch/>
        </p:blipFill>
        <p:spPr>
          <a:xfrm>
            <a:off x="954252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6" name="Image 286" descr=" "/>
          <p:cNvPicPr/>
          <p:nvPr/>
        </p:nvPicPr>
        <p:blipFill>
          <a:blip r:embed="rId5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3"/>
              </a:ext>
            </a:extLst>
          </a:blip>
          <a:stretch/>
        </p:blipFill>
        <p:spPr>
          <a:xfrm>
            <a:off x="995652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7" name="Image 287" descr=" "/>
          <p:cNvPicPr/>
          <p:nvPr/>
        </p:nvPicPr>
        <p:blipFill>
          <a:blip r:embed="rId5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5"/>
              </a:ext>
            </a:extLst>
          </a:blip>
          <a:stretch/>
        </p:blipFill>
        <p:spPr>
          <a:xfrm>
            <a:off x="10577880" y="9071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8" name="Image 288" descr=" "/>
          <p:cNvPicPr/>
          <p:nvPr/>
        </p:nvPicPr>
        <p:blipFill>
          <a:blip r:embed="rId5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7"/>
              </a:ext>
            </a:extLst>
          </a:blip>
          <a:stretch/>
        </p:blipFill>
        <p:spPr>
          <a:xfrm>
            <a:off x="685044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9" name="Image 289" descr=" "/>
          <p:cNvPicPr/>
          <p:nvPr/>
        </p:nvPicPr>
        <p:blipFill>
          <a:blip r:embed="rId5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9"/>
              </a:ext>
            </a:extLst>
          </a:blip>
          <a:stretch/>
        </p:blipFill>
        <p:spPr>
          <a:xfrm>
            <a:off x="726444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0" name="Image 290" descr=" "/>
          <p:cNvPicPr/>
          <p:nvPr/>
        </p:nvPicPr>
        <p:blipFill>
          <a:blip r:embed="rId5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1"/>
              </a:ext>
            </a:extLst>
          </a:blip>
          <a:stretch/>
        </p:blipFill>
        <p:spPr>
          <a:xfrm>
            <a:off x="767880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1" name="Image 291" descr=" "/>
          <p:cNvPicPr/>
          <p:nvPr/>
        </p:nvPicPr>
        <p:blipFill>
          <a:blip r:embed="rId5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3"/>
              </a:ext>
            </a:extLst>
          </a:blip>
          <a:stretch/>
        </p:blipFill>
        <p:spPr>
          <a:xfrm>
            <a:off x="871416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2" name="Image 292" descr=" "/>
          <p:cNvPicPr/>
          <p:nvPr/>
        </p:nvPicPr>
        <p:blipFill>
          <a:blip r:embed="rId5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5"/>
              </a:ext>
            </a:extLst>
          </a:blip>
          <a:stretch/>
        </p:blipFill>
        <p:spPr>
          <a:xfrm>
            <a:off x="892116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3" name="Image 293" descr=" "/>
          <p:cNvPicPr/>
          <p:nvPr/>
        </p:nvPicPr>
        <p:blipFill>
          <a:blip r:embed="rId5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7"/>
              </a:ext>
            </a:extLst>
          </a:blip>
          <a:stretch/>
        </p:blipFill>
        <p:spPr>
          <a:xfrm>
            <a:off x="912816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4" name="Image 294" descr=" "/>
          <p:cNvPicPr/>
          <p:nvPr/>
        </p:nvPicPr>
        <p:blipFill>
          <a:blip r:embed="rId5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9"/>
              </a:ext>
            </a:extLst>
          </a:blip>
          <a:stretch/>
        </p:blipFill>
        <p:spPr>
          <a:xfrm>
            <a:off x="995652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5" name="Image 295" descr=" "/>
          <p:cNvPicPr/>
          <p:nvPr/>
        </p:nvPicPr>
        <p:blipFill>
          <a:blip r:embed="rId5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1"/>
              </a:ext>
            </a:extLst>
          </a:blip>
          <a:stretch/>
        </p:blipFill>
        <p:spPr>
          <a:xfrm>
            <a:off x="1016352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6" name="Image 296" descr=" "/>
          <p:cNvPicPr/>
          <p:nvPr/>
        </p:nvPicPr>
        <p:blipFill>
          <a:blip r:embed="rId5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3"/>
              </a:ext>
            </a:extLst>
          </a:blip>
          <a:stretch/>
        </p:blipFill>
        <p:spPr>
          <a:xfrm>
            <a:off x="10784880" y="9278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Image 297" descr=" "/>
          <p:cNvPicPr/>
          <p:nvPr/>
        </p:nvPicPr>
        <p:blipFill>
          <a:blip r:embed="rId5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5"/>
              </a:ext>
            </a:extLst>
          </a:blip>
          <a:stretch/>
        </p:blipFill>
        <p:spPr>
          <a:xfrm>
            <a:off x="664344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Image 298" descr=" "/>
          <p:cNvPicPr/>
          <p:nvPr/>
        </p:nvPicPr>
        <p:blipFill>
          <a:blip r:embed="rId5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7"/>
              </a:ext>
            </a:extLst>
          </a:blip>
          <a:stretch/>
        </p:blipFill>
        <p:spPr>
          <a:xfrm>
            <a:off x="705744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9" name="Image 299" descr=" "/>
          <p:cNvPicPr/>
          <p:nvPr/>
        </p:nvPicPr>
        <p:blipFill>
          <a:blip r:embed="rId5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9"/>
              </a:ext>
            </a:extLst>
          </a:blip>
          <a:stretch/>
        </p:blipFill>
        <p:spPr>
          <a:xfrm>
            <a:off x="747144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0" name="Image 300" descr=" "/>
          <p:cNvPicPr/>
          <p:nvPr/>
        </p:nvPicPr>
        <p:blipFill>
          <a:blip r:embed="rId6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1"/>
              </a:ext>
            </a:extLst>
          </a:blip>
          <a:stretch/>
        </p:blipFill>
        <p:spPr>
          <a:xfrm>
            <a:off x="788580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1" name="Image 301" descr=" "/>
          <p:cNvPicPr/>
          <p:nvPr/>
        </p:nvPicPr>
        <p:blipFill>
          <a:blip r:embed="rId6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3"/>
              </a:ext>
            </a:extLst>
          </a:blip>
          <a:stretch/>
        </p:blipFill>
        <p:spPr>
          <a:xfrm>
            <a:off x="829980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2" name="Image 302" descr=" "/>
          <p:cNvPicPr/>
          <p:nvPr/>
        </p:nvPicPr>
        <p:blipFill>
          <a:blip r:embed="rId6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5"/>
              </a:ext>
            </a:extLst>
          </a:blip>
          <a:stretch/>
        </p:blipFill>
        <p:spPr>
          <a:xfrm>
            <a:off x="871416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3" name="Image 303" descr=" "/>
          <p:cNvPicPr/>
          <p:nvPr/>
        </p:nvPicPr>
        <p:blipFill>
          <a:blip r:embed="rId6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7"/>
              </a:ext>
            </a:extLst>
          </a:blip>
          <a:stretch/>
        </p:blipFill>
        <p:spPr>
          <a:xfrm>
            <a:off x="912816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Image 304" descr=" "/>
          <p:cNvPicPr/>
          <p:nvPr/>
        </p:nvPicPr>
        <p:blipFill>
          <a:blip r:embed="rId6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9"/>
              </a:ext>
            </a:extLst>
          </a:blip>
          <a:stretch/>
        </p:blipFill>
        <p:spPr>
          <a:xfrm>
            <a:off x="933516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" name="Image 305" descr=" "/>
          <p:cNvPicPr/>
          <p:nvPr/>
        </p:nvPicPr>
        <p:blipFill>
          <a:blip r:embed="rId6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1"/>
              </a:ext>
            </a:extLst>
          </a:blip>
          <a:stretch/>
        </p:blipFill>
        <p:spPr>
          <a:xfrm>
            <a:off x="954252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6" name="Image 306" descr=" "/>
          <p:cNvPicPr/>
          <p:nvPr/>
        </p:nvPicPr>
        <p:blipFill>
          <a:blip r:embed="rId6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3"/>
              </a:ext>
            </a:extLst>
          </a:blip>
          <a:stretch/>
        </p:blipFill>
        <p:spPr>
          <a:xfrm>
            <a:off x="974952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7" name="Image 307" descr=" "/>
          <p:cNvPicPr/>
          <p:nvPr/>
        </p:nvPicPr>
        <p:blipFill>
          <a:blip r:embed="rId6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5"/>
              </a:ext>
            </a:extLst>
          </a:blip>
          <a:stretch/>
        </p:blipFill>
        <p:spPr>
          <a:xfrm>
            <a:off x="995652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8" name="Image 308" descr=" "/>
          <p:cNvPicPr/>
          <p:nvPr/>
        </p:nvPicPr>
        <p:blipFill>
          <a:blip r:embed="rId6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7"/>
              </a:ext>
            </a:extLst>
          </a:blip>
          <a:stretch/>
        </p:blipFill>
        <p:spPr>
          <a:xfrm>
            <a:off x="1016352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9" name="Image 309" descr=" "/>
          <p:cNvPicPr/>
          <p:nvPr/>
        </p:nvPicPr>
        <p:blipFill>
          <a:blip r:embed="rId6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9"/>
              </a:ext>
            </a:extLst>
          </a:blip>
          <a:stretch/>
        </p:blipFill>
        <p:spPr>
          <a:xfrm>
            <a:off x="1037052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0" name="Image 310" descr=" "/>
          <p:cNvPicPr/>
          <p:nvPr/>
        </p:nvPicPr>
        <p:blipFill>
          <a:blip r:embed="rId6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1"/>
              </a:ext>
            </a:extLst>
          </a:blip>
          <a:stretch/>
        </p:blipFill>
        <p:spPr>
          <a:xfrm>
            <a:off x="1057788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1" name="Image 311" descr=" "/>
          <p:cNvPicPr/>
          <p:nvPr/>
        </p:nvPicPr>
        <p:blipFill>
          <a:blip r:embed="rId6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3"/>
              </a:ext>
            </a:extLst>
          </a:blip>
          <a:stretch/>
        </p:blipFill>
        <p:spPr>
          <a:xfrm>
            <a:off x="10784880" y="9485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2" name="Image 312" descr=" "/>
          <p:cNvPicPr/>
          <p:nvPr/>
        </p:nvPicPr>
        <p:blipFill>
          <a:blip r:embed="rId6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5"/>
              </a:ext>
            </a:extLst>
          </a:blip>
          <a:stretch/>
        </p:blipFill>
        <p:spPr>
          <a:xfrm>
            <a:off x="664344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3" name="Image 313" descr=" "/>
          <p:cNvPicPr/>
          <p:nvPr/>
        </p:nvPicPr>
        <p:blipFill>
          <a:blip r:embed="rId6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7"/>
              </a:ext>
            </a:extLst>
          </a:blip>
          <a:stretch/>
        </p:blipFill>
        <p:spPr>
          <a:xfrm>
            <a:off x="767880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Image 314" descr=" "/>
          <p:cNvPicPr/>
          <p:nvPr/>
        </p:nvPicPr>
        <p:blipFill>
          <a:blip r:embed="rId6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9"/>
              </a:ext>
            </a:extLst>
          </a:blip>
          <a:stretch/>
        </p:blipFill>
        <p:spPr>
          <a:xfrm>
            <a:off x="788580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Image 315" descr=" "/>
          <p:cNvPicPr/>
          <p:nvPr/>
        </p:nvPicPr>
        <p:blipFill>
          <a:blip r:embed="rId6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1"/>
              </a:ext>
            </a:extLst>
          </a:blip>
          <a:stretch/>
        </p:blipFill>
        <p:spPr>
          <a:xfrm>
            <a:off x="871416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6" name="Image 316" descr=" "/>
          <p:cNvPicPr/>
          <p:nvPr/>
        </p:nvPicPr>
        <p:blipFill>
          <a:blip r:embed="rId6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3"/>
              </a:ext>
            </a:extLst>
          </a:blip>
          <a:stretch/>
        </p:blipFill>
        <p:spPr>
          <a:xfrm>
            <a:off x="892116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7" name="Image 317" descr=" "/>
          <p:cNvPicPr/>
          <p:nvPr/>
        </p:nvPicPr>
        <p:blipFill>
          <a:blip r:embed="rId6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5"/>
              </a:ext>
            </a:extLst>
          </a:blip>
          <a:stretch/>
        </p:blipFill>
        <p:spPr>
          <a:xfrm>
            <a:off x="912816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8" name="Image 318" descr=" "/>
          <p:cNvPicPr/>
          <p:nvPr/>
        </p:nvPicPr>
        <p:blipFill>
          <a:blip r:embed="rId6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7"/>
              </a:ext>
            </a:extLst>
          </a:blip>
          <a:stretch/>
        </p:blipFill>
        <p:spPr>
          <a:xfrm>
            <a:off x="933516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9" name="Image 319" descr=" "/>
          <p:cNvPicPr/>
          <p:nvPr/>
        </p:nvPicPr>
        <p:blipFill>
          <a:blip r:embed="rId6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9"/>
              </a:ext>
            </a:extLst>
          </a:blip>
          <a:stretch/>
        </p:blipFill>
        <p:spPr>
          <a:xfrm>
            <a:off x="974952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0" name="Image 320" descr=" "/>
          <p:cNvPicPr/>
          <p:nvPr/>
        </p:nvPicPr>
        <p:blipFill>
          <a:blip r:embed="rId6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1"/>
              </a:ext>
            </a:extLst>
          </a:blip>
          <a:stretch/>
        </p:blipFill>
        <p:spPr>
          <a:xfrm>
            <a:off x="1016352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1" name="Image 321" descr=" "/>
          <p:cNvPicPr/>
          <p:nvPr/>
        </p:nvPicPr>
        <p:blipFill>
          <a:blip r:embed="rId6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3"/>
              </a:ext>
            </a:extLst>
          </a:blip>
          <a:stretch/>
        </p:blipFill>
        <p:spPr>
          <a:xfrm>
            <a:off x="10370520" y="969228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2" name="Image 322" descr=" "/>
          <p:cNvPicPr/>
          <p:nvPr/>
        </p:nvPicPr>
        <p:blipFill>
          <a:blip r:embed="rId6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5"/>
              </a:ext>
            </a:extLst>
          </a:blip>
          <a:stretch/>
        </p:blipFill>
        <p:spPr>
          <a:xfrm>
            <a:off x="664344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3" name="Image 323" descr=" "/>
          <p:cNvPicPr/>
          <p:nvPr/>
        </p:nvPicPr>
        <p:blipFill>
          <a:blip r:embed="rId6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7"/>
              </a:ext>
            </a:extLst>
          </a:blip>
          <a:stretch/>
        </p:blipFill>
        <p:spPr>
          <a:xfrm>
            <a:off x="705744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Image 324" descr=" "/>
          <p:cNvPicPr/>
          <p:nvPr/>
        </p:nvPicPr>
        <p:blipFill>
          <a:blip r:embed="rId6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9"/>
              </a:ext>
            </a:extLst>
          </a:blip>
          <a:stretch/>
        </p:blipFill>
        <p:spPr>
          <a:xfrm>
            <a:off x="726444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Image 325" descr=" "/>
          <p:cNvPicPr/>
          <p:nvPr/>
        </p:nvPicPr>
        <p:blipFill>
          <a:blip r:embed="rId6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1"/>
              </a:ext>
            </a:extLst>
          </a:blip>
          <a:stretch/>
        </p:blipFill>
        <p:spPr>
          <a:xfrm>
            <a:off x="767880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6" name="Image 326" descr=" "/>
          <p:cNvPicPr/>
          <p:nvPr/>
        </p:nvPicPr>
        <p:blipFill>
          <a:blip r:embed="rId6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3"/>
              </a:ext>
            </a:extLst>
          </a:blip>
          <a:stretch/>
        </p:blipFill>
        <p:spPr>
          <a:xfrm>
            <a:off x="788580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Image 327" descr=" "/>
          <p:cNvPicPr/>
          <p:nvPr/>
        </p:nvPicPr>
        <p:blipFill>
          <a:blip r:embed="rId6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5"/>
              </a:ext>
            </a:extLst>
          </a:blip>
          <a:stretch/>
        </p:blipFill>
        <p:spPr>
          <a:xfrm>
            <a:off x="850716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8" name="Image 328" descr=" "/>
          <p:cNvPicPr/>
          <p:nvPr/>
        </p:nvPicPr>
        <p:blipFill>
          <a:blip r:embed="rId6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7"/>
              </a:ext>
            </a:extLst>
          </a:blip>
          <a:stretch/>
        </p:blipFill>
        <p:spPr>
          <a:xfrm>
            <a:off x="892116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Image 329" descr=" "/>
          <p:cNvPicPr/>
          <p:nvPr/>
        </p:nvPicPr>
        <p:blipFill>
          <a:blip r:embed="rId6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9"/>
              </a:ext>
            </a:extLst>
          </a:blip>
          <a:stretch/>
        </p:blipFill>
        <p:spPr>
          <a:xfrm>
            <a:off x="912816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Image 330" descr=" "/>
          <p:cNvPicPr/>
          <p:nvPr/>
        </p:nvPicPr>
        <p:blipFill>
          <a:blip r:embed="rId6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1"/>
              </a:ext>
            </a:extLst>
          </a:blip>
          <a:stretch/>
        </p:blipFill>
        <p:spPr>
          <a:xfrm>
            <a:off x="933516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Image 331" descr=" "/>
          <p:cNvPicPr/>
          <p:nvPr/>
        </p:nvPicPr>
        <p:blipFill>
          <a:blip r:embed="rId6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3"/>
              </a:ext>
            </a:extLst>
          </a:blip>
          <a:stretch/>
        </p:blipFill>
        <p:spPr>
          <a:xfrm>
            <a:off x="954252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Image 332" descr=" "/>
          <p:cNvPicPr/>
          <p:nvPr/>
        </p:nvPicPr>
        <p:blipFill>
          <a:blip r:embed="rId6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5"/>
              </a:ext>
            </a:extLst>
          </a:blip>
          <a:stretch/>
        </p:blipFill>
        <p:spPr>
          <a:xfrm>
            <a:off x="974952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Image 333" descr=" "/>
          <p:cNvPicPr/>
          <p:nvPr/>
        </p:nvPicPr>
        <p:blipFill>
          <a:blip r:embed="rId6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7"/>
              </a:ext>
            </a:extLst>
          </a:blip>
          <a:stretch/>
        </p:blipFill>
        <p:spPr>
          <a:xfrm>
            <a:off x="995652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4" name="Image 334" descr=" "/>
          <p:cNvPicPr/>
          <p:nvPr/>
        </p:nvPicPr>
        <p:blipFill>
          <a:blip r:embed="rId6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9"/>
              </a:ext>
            </a:extLst>
          </a:blip>
          <a:stretch/>
        </p:blipFill>
        <p:spPr>
          <a:xfrm>
            <a:off x="1016352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5" name="Image 335" descr=" "/>
          <p:cNvPicPr/>
          <p:nvPr/>
        </p:nvPicPr>
        <p:blipFill>
          <a:blip r:embed="rId6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1"/>
              </a:ext>
            </a:extLst>
          </a:blip>
          <a:stretch/>
        </p:blipFill>
        <p:spPr>
          <a:xfrm>
            <a:off x="1037052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6" name="Image 336" descr=" "/>
          <p:cNvPicPr/>
          <p:nvPr/>
        </p:nvPicPr>
        <p:blipFill>
          <a:blip r:embed="rId6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3"/>
              </a:ext>
            </a:extLst>
          </a:blip>
          <a:stretch/>
        </p:blipFill>
        <p:spPr>
          <a:xfrm>
            <a:off x="10577880" y="9899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Image 337" descr=" "/>
          <p:cNvPicPr/>
          <p:nvPr/>
        </p:nvPicPr>
        <p:blipFill>
          <a:blip r:embed="rId6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5"/>
              </a:ext>
            </a:extLst>
          </a:blip>
          <a:stretch/>
        </p:blipFill>
        <p:spPr>
          <a:xfrm>
            <a:off x="685044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8" name="Image 338" descr=" "/>
          <p:cNvPicPr/>
          <p:nvPr/>
        </p:nvPicPr>
        <p:blipFill>
          <a:blip r:embed="rId6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7"/>
              </a:ext>
            </a:extLst>
          </a:blip>
          <a:stretch/>
        </p:blipFill>
        <p:spPr>
          <a:xfrm>
            <a:off x="705744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9" name="Image 339" descr=" "/>
          <p:cNvPicPr/>
          <p:nvPr/>
        </p:nvPicPr>
        <p:blipFill>
          <a:blip r:embed="rId6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9"/>
              </a:ext>
            </a:extLst>
          </a:blip>
          <a:stretch/>
        </p:blipFill>
        <p:spPr>
          <a:xfrm>
            <a:off x="726444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0" name="Image 340" descr=" "/>
          <p:cNvPicPr/>
          <p:nvPr/>
        </p:nvPicPr>
        <p:blipFill>
          <a:blip r:embed="rId6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1"/>
              </a:ext>
            </a:extLst>
          </a:blip>
          <a:stretch/>
        </p:blipFill>
        <p:spPr>
          <a:xfrm>
            <a:off x="747144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1" name="Image 341" descr=" "/>
          <p:cNvPicPr/>
          <p:nvPr/>
        </p:nvPicPr>
        <p:blipFill>
          <a:blip r:embed="rId6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3"/>
              </a:ext>
            </a:extLst>
          </a:blip>
          <a:stretch/>
        </p:blipFill>
        <p:spPr>
          <a:xfrm>
            <a:off x="767880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2" name="Image 342" descr=" "/>
          <p:cNvPicPr/>
          <p:nvPr/>
        </p:nvPicPr>
        <p:blipFill>
          <a:blip r:embed="rId6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5"/>
              </a:ext>
            </a:extLst>
          </a:blip>
          <a:stretch/>
        </p:blipFill>
        <p:spPr>
          <a:xfrm>
            <a:off x="892116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" name="Image 343" descr=" "/>
          <p:cNvPicPr/>
          <p:nvPr/>
        </p:nvPicPr>
        <p:blipFill>
          <a:blip r:embed="rId6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7"/>
              </a:ext>
            </a:extLst>
          </a:blip>
          <a:stretch/>
        </p:blipFill>
        <p:spPr>
          <a:xfrm>
            <a:off x="933516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Image 344" descr=" "/>
          <p:cNvPicPr/>
          <p:nvPr/>
        </p:nvPicPr>
        <p:blipFill>
          <a:blip r:embed="rId6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9"/>
              </a:ext>
            </a:extLst>
          </a:blip>
          <a:stretch/>
        </p:blipFill>
        <p:spPr>
          <a:xfrm>
            <a:off x="995652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5" name="Image 345" descr=" "/>
          <p:cNvPicPr/>
          <p:nvPr/>
        </p:nvPicPr>
        <p:blipFill>
          <a:blip r:embed="rId6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1"/>
              </a:ext>
            </a:extLst>
          </a:blip>
          <a:stretch/>
        </p:blipFill>
        <p:spPr>
          <a:xfrm>
            <a:off x="10577880" y="10106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6" name="Image 346" descr=" "/>
          <p:cNvPicPr/>
          <p:nvPr/>
        </p:nvPicPr>
        <p:blipFill>
          <a:blip r:embed="rId6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3"/>
              </a:ext>
            </a:extLst>
          </a:blip>
          <a:stretch/>
        </p:blipFill>
        <p:spPr>
          <a:xfrm>
            <a:off x="7057440" y="10313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7" name="Image 347" descr=" "/>
          <p:cNvPicPr/>
          <p:nvPr/>
        </p:nvPicPr>
        <p:blipFill>
          <a:blip r:embed="rId6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5"/>
              </a:ext>
            </a:extLst>
          </a:blip>
          <a:stretch/>
        </p:blipFill>
        <p:spPr>
          <a:xfrm>
            <a:off x="7264440" y="10313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8" name="Image 348" descr=" "/>
          <p:cNvPicPr/>
          <p:nvPr/>
        </p:nvPicPr>
        <p:blipFill>
          <a:blip r:embed="rId6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7"/>
              </a:ext>
            </a:extLst>
          </a:blip>
          <a:stretch/>
        </p:blipFill>
        <p:spPr>
          <a:xfrm>
            <a:off x="7471440" y="10313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9" name="Image 349" descr=" "/>
          <p:cNvPicPr/>
          <p:nvPr/>
        </p:nvPicPr>
        <p:blipFill>
          <a:blip r:embed="rId6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9"/>
              </a:ext>
            </a:extLst>
          </a:blip>
          <a:stretch/>
        </p:blipFill>
        <p:spPr>
          <a:xfrm>
            <a:off x="8092800" y="10313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0" name="Image 350" descr=" "/>
          <p:cNvPicPr/>
          <p:nvPr/>
        </p:nvPicPr>
        <p:blipFill>
          <a:blip r:embed="rId7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1"/>
              </a:ext>
            </a:extLst>
          </a:blip>
          <a:stretch/>
        </p:blipFill>
        <p:spPr>
          <a:xfrm>
            <a:off x="9956520" y="10313640"/>
            <a:ext cx="212040" cy="21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1" name="Image 351" descr=" "/>
          <p:cNvPicPr/>
          <p:nvPr/>
        </p:nvPicPr>
        <p:blipFill>
          <a:blip r:embed="rId7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3"/>
              </a:ext>
            </a:extLst>
          </a:blip>
          <a:stretch/>
        </p:blipFill>
        <p:spPr>
          <a:xfrm>
            <a:off x="4986720" y="4516200"/>
            <a:ext cx="1448280" cy="144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2" name="Image 352" descr=" "/>
          <p:cNvPicPr/>
          <p:nvPr/>
        </p:nvPicPr>
        <p:blipFill>
          <a:blip r:embed="rId7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5"/>
              </a:ext>
            </a:extLst>
          </a:blip>
          <a:stretch/>
        </p:blipFill>
        <p:spPr>
          <a:xfrm>
            <a:off x="9542520" y="4516200"/>
            <a:ext cx="1448280" cy="144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3" name="Image 353" descr=" "/>
          <p:cNvPicPr/>
          <p:nvPr/>
        </p:nvPicPr>
        <p:blipFill>
          <a:blip r:embed="rId7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7"/>
              </a:ext>
            </a:extLst>
          </a:blip>
          <a:stretch/>
        </p:blipFill>
        <p:spPr>
          <a:xfrm>
            <a:off x="4986720" y="9071280"/>
            <a:ext cx="1448280" cy="144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4" name="Image 354" descr=" "/>
          <p:cNvPicPr/>
          <p:nvPr/>
        </p:nvPicPr>
        <p:blipFill>
          <a:blip r:embed="rId7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9"/>
              </a:ext>
            </a:extLst>
          </a:blip>
          <a:stretch/>
        </p:blipFill>
        <p:spPr>
          <a:xfrm>
            <a:off x="5400720" y="4930200"/>
            <a:ext cx="620280" cy="61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5" name="Image 355" descr=" "/>
          <p:cNvPicPr/>
          <p:nvPr/>
        </p:nvPicPr>
        <p:blipFill>
          <a:blip r:embed="rId7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1"/>
              </a:ext>
            </a:extLst>
          </a:blip>
          <a:stretch/>
        </p:blipFill>
        <p:spPr>
          <a:xfrm>
            <a:off x="9956520" y="4930200"/>
            <a:ext cx="620280" cy="61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6" name="Image 356" descr=" "/>
          <p:cNvPicPr/>
          <p:nvPr/>
        </p:nvPicPr>
        <p:blipFill>
          <a:blip r:embed="rId7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3"/>
              </a:ext>
            </a:extLst>
          </a:blip>
          <a:stretch/>
        </p:blipFill>
        <p:spPr>
          <a:xfrm>
            <a:off x="5400720" y="9485280"/>
            <a:ext cx="620280" cy="61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7" name="Image 357" descr=" "/>
          <p:cNvPicPr/>
          <p:nvPr/>
        </p:nvPicPr>
        <p:blipFill>
          <a:blip r:embed="rId714" cstate="print"/>
          <a:stretch/>
        </p:blipFill>
        <p:spPr>
          <a:xfrm>
            <a:off x="22025160" y="6172200"/>
            <a:ext cx="2356920" cy="235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8" name="Image 358" descr=" "/>
          <p:cNvPicPr/>
          <p:nvPr/>
        </p:nvPicPr>
        <p:blipFill>
          <a:blip r:embed="rId715" cstate="print"/>
          <a:stretch/>
        </p:blipFill>
        <p:spPr>
          <a:xfrm>
            <a:off x="16486560" y="11569680"/>
            <a:ext cx="2415960" cy="2145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9" name="Рисунок 363"/>
          <p:cNvPicPr/>
          <p:nvPr/>
        </p:nvPicPr>
        <p:blipFill>
          <a:blip r:embed="rId716" cstate="print"/>
          <a:stretch/>
        </p:blipFill>
        <p:spPr>
          <a:xfrm>
            <a:off x="4555800" y="4105800"/>
            <a:ext cx="6965640" cy="6965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1940</TotalTime>
  <Words>349</Words>
  <Application>Microsoft Office PowerPoint</Application>
  <PresentationFormat>Произвольный</PresentationFormat>
  <Paragraphs>90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ermakova</cp:lastModifiedBy>
  <cp:revision>71</cp:revision>
  <cp:lastPrinted>2025-04-25T06:44:25Z</cp:lastPrinted>
  <dcterms:created xsi:type="dcterms:W3CDTF">2024-07-03T07:20:06Z</dcterms:created>
  <dcterms:modified xsi:type="dcterms:W3CDTF">2026-09-09T10:14:43Z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Произвольный</vt:lpwstr>
  </property>
  <property fmtid="{D5CDD505-2E9C-101B-9397-08002B2CF9AE}" pid="4" name="Slides">
    <vt:i4>6</vt:i4>
  </property>
</Properties>
</file>