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5" r:id="rId6"/>
    <p:sldId id="264" r:id="rId7"/>
    <p:sldId id="259" r:id="rId8"/>
    <p:sldId id="263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122" d="100"/>
          <a:sy n="122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9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1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34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7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83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6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3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3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53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23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4876C-F036-46F5-AB67-CA0CABACD8A3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B03A3-78D0-4EB7-964A-9A55088DE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98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Вурочные\ПРОЕКТ 9\Департамент Развития\Презентация 11\Новая папк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167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Вурочные\ПРОЕКТ 9\Департамент Развития\Презентация 11\Новая папк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6" y="0"/>
            <a:ext cx="1219517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42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урочные\ПРОЕКТ 9\Департамент Развития\Презентация 11\Новая папка\2,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422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урочные\ПРОЕКТ 9\Департамент Развития\Презентация 11\Новая папка\3,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987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Вурочные\ПРОЕКТ 9\Департамент Развития\Презентация 11\Новая папка\3,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987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Вурочные\ПРОЕКТ 9\Департамент Развития\Презентация 11\Новая папка\3,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987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Вурочные\ПРОЕКТ 9\Департамент Развития\Презентация 11\Новая папка\4,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5642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Вурочные\ПРОЕКТ 9\Департамент Развития\Презентация 11\Новая папка\5,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Вурочные\ПРОЕКТ 9\Департамент Развития\Презентация 11\Новая папка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6" y="0"/>
            <a:ext cx="1219517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6518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Произвольный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Инжиниринговый центр Фонда развития бизнеса Краснодарского края</dc:title>
  <dc:creator>Хараджян Левон Владимирович;Мария (дизайнер)</dc:creator>
  <cp:lastModifiedBy>callcenter-1</cp:lastModifiedBy>
  <cp:revision>8</cp:revision>
  <dcterms:created xsi:type="dcterms:W3CDTF">2018-07-16T14:46:52Z</dcterms:created>
  <dcterms:modified xsi:type="dcterms:W3CDTF">2018-07-17T14:28:32Z</dcterms:modified>
</cp:coreProperties>
</file>