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7" d="100"/>
          <a:sy n="77" d="100"/>
        </p:scale>
        <p:origin x="68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000EC2-9419-46E0-BC3C-F18114B471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BA238B3-CD20-4483-8AEB-194037EC43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BC21798-4279-445D-9933-D7FFEFC159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511EB-8930-4BC7-98EE-4A473B4EFB2C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0F1AF81-2352-421F-9579-01C521669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2010A9B-8233-4F84-994A-6BCEADD2B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8A11-8A06-49DF-A104-FB4440B565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518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49A482-098F-4856-BC22-89778A7107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692EEA0-EF87-4D24-BB51-8B7409F453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C74A1B7-4521-4605-A5C9-E0A017644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511EB-8930-4BC7-98EE-4A473B4EFB2C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A2BE103-387A-4BA9-BD7C-662D86F91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0F7D162-126C-4FF0-9996-D09137814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8A11-8A06-49DF-A104-FB4440B565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7041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94F7E3A-E6AE-401B-A184-F8E3A8BD43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D6B8EF4-05F4-4A52-BBB9-73A30F538A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A0C7DFB-CB9E-4DAA-BB63-324DEB5D2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511EB-8930-4BC7-98EE-4A473B4EFB2C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769BE0E-3FFD-4CAC-AC0C-30AF0ABFF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C7758E2-0FA7-49F5-AE71-D2F7EF113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8A11-8A06-49DF-A104-FB4440B565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677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DDEE4D-543C-4802-BF04-880ED9252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3D81F5A-0226-4D42-A93E-656EA91827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5C67D2F-D729-463E-90C6-336C2AC78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511EB-8930-4BC7-98EE-4A473B4EFB2C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72EE8E5-A006-4D38-85B2-980AAD60D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8B0BC6F-3F07-4439-90EA-C8D8D89CA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8A11-8A06-49DF-A104-FB4440B565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46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875361-49C3-4561-80CC-F677698A0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EACA6F8-8629-4929-87B0-167F061DFD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D34AB4D-3C5A-461F-B26F-8F71EB96E5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511EB-8930-4BC7-98EE-4A473B4EFB2C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1D97A84-C8F4-474F-A235-F5113D837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CFE9E21-DA6F-445D-9154-772408857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8A11-8A06-49DF-A104-FB4440B565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5061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30C766-820E-4D2D-9D17-30EE36731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C69CA23-28C7-43F4-8FB8-91B460EF46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428EEA6-5229-4770-91EA-298BC19ADA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897CF4A-CA93-4284-B994-8B510F8B16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511EB-8930-4BC7-98EE-4A473B4EFB2C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8285D09-4570-4072-BB8D-AA81CD89B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1376BC6-88D4-4A12-A923-B4A0DF64C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8A11-8A06-49DF-A104-FB4440B565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62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BDACD0-3D08-4962-91F9-A035B3799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51EB9E0-9098-475E-AA8B-93194041A2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D3E30A9-D3EE-4972-BA0B-C613CFAB4E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3B74ADC-4A64-4A03-871F-D6CD92A6FD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62E3BD6-E683-47A9-871C-F9EE787B27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0316F8B-C463-4264-8354-EBA40DC60A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511EB-8930-4BC7-98EE-4A473B4EFB2C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5BF0D38-6257-4F3B-8CE9-97A6635A7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3FFC71E-4C19-472C-927F-0857AF545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8A11-8A06-49DF-A104-FB4440B565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362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5B9E9F-7423-4AF8-82C7-A2CF2BFCF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BDD0467-3358-4D42-A790-99B0F3589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511EB-8930-4BC7-98EE-4A473B4EFB2C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CC4A017-390F-40E9-8157-CAAA79541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7E340B2-BA7D-4364-88E0-B09469292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8A11-8A06-49DF-A104-FB4440B565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913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B84FAE9-8BD9-48A5-8E7C-F78277DBE6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511EB-8930-4BC7-98EE-4A473B4EFB2C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82778B1-FC3C-4BC0-B9B4-5B117780DD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B5607CF-B292-4F7B-9B4A-82FE3F125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8A11-8A06-49DF-A104-FB4440B565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955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1663D4-4E4C-4022-B5A9-F15AFC541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0DBA31C-561E-4C20-B948-691DABCA1A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024AC94-1EE6-474E-857E-15AE883A41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A35037C-396A-45E0-B9C6-F8C18B9D48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511EB-8930-4BC7-98EE-4A473B4EFB2C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9D3C981-F033-43F0-B36B-5A7E9F0067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03BB44F-DB93-43FF-AD19-848C210E4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8A11-8A06-49DF-A104-FB4440B565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6421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001696-3CA4-4DA1-9B67-99C66B5656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FCE681E-09B4-4717-A69B-C7373FF2A8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7CFEDA9-5ABE-457C-8696-163365AFEA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55D8C3D-1DF5-4CE8-876D-5F3C56551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511EB-8930-4BC7-98EE-4A473B4EFB2C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0CC4C9F-245C-4330-A88A-92F53C124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4AFC5AA-EB5B-4902-AC83-52E77E0EC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8A11-8A06-49DF-A104-FB4440B565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407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FA32B1-D7EC-4628-AC2D-7B528EE780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BC50A58-5F0B-4ACD-B64F-7D2C0C3093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257EB70-FA76-4DF2-A626-70BF279882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5511EB-8930-4BC7-98EE-4A473B4EFB2C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BAD1BF2-A988-46EF-B8A7-E54FFD01C9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03437BD-6548-4ED7-8C3B-7DA69A0BA3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548A11-8A06-49DF-A104-FB4440B565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923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970EC7E-949B-4BD4-9365-89D7DD4F2D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791"/>
            <a:ext cx="12192000" cy="6704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52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EC6792F-AFD5-4F18-984B-C9465AC4F9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2147" y="0"/>
            <a:ext cx="92077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6742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Жабин</dc:creator>
  <cp:lastModifiedBy>Жабин</cp:lastModifiedBy>
  <cp:revision>1</cp:revision>
  <dcterms:created xsi:type="dcterms:W3CDTF">2019-03-27T13:17:46Z</dcterms:created>
  <dcterms:modified xsi:type="dcterms:W3CDTF">2019-03-27T13:18:09Z</dcterms:modified>
</cp:coreProperties>
</file>